
<file path=[Content_Types].xml><?xml version="1.0" encoding="utf-8"?>
<Types xmlns="http://schemas.openxmlformats.org/package/2006/content-types">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officedocument.presentationml.commentAuthors+xml" PartName="/ppt/commentAuthors.xml"/>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comments+xml" PartName="/ppt/comments/comment4.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tableStyles+xml" PartName="/ppt/tableStyles.xml"/>
  <Override ContentType="application/vnd.openxmlformats-officedocument.presentationml.viewProps+xml" PartName="/ppt/viewProps.xml"/>
  <Override ContentType="application/vnd.openxmlformats-officedocument.theme+xml" PartName="/ppt/theme/theme1.xml"/>
  <Override ContentType="application/vnd.openxmlformats-officedocument.theme+xml" PartName="/ppt/theme/theme2.xml"/>
  <Override ContentType="application/vnd.openxmlformats-package.core-properties+xml" PartName="/docProps/core.xml"/>
</Types>
</file>

<file path=_rels/.rels><?xml version="1.0" encoding="UTF-8" standalone="yes"?><Relationships xmlns="http://schemas.openxmlformats.org/package/2006/relationships"><Relationship Id="rId3" Target="ppt/presentation.xml" Type="http://schemas.openxmlformats.org/officeDocument/2006/relationships/officeDocument"/><Relationship Id="rId2" Target="docProps/core.xml" Type="http://schemas.openxmlformats.org/package/2006/relationships/metadata/core-properties"/><Relationship Id="rId1"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12192000" cy="6858000"/>
  <p:notesSz cx="6858000" cy="9144000"/>
  <p:defaultTex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clrIdx="0" id="0" initials="GAD" lastIdx="6" name="Gregory Davis"/>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autoAdjust="0" sz="20014"/>
    <p:restoredTop autoAdjust="0" sz="87739"/>
  </p:normalViewPr>
  <p:slideViewPr>
    <p:cSldViewPr snapToGrid="0">
      <p:cViewPr varScale="1">
        <p:scale>
          <a:sx d="100" n="98"/>
          <a:sy d="100" n="98"/>
        </p:scale>
        <p:origin x="96" y="678"/>
      </p:cViewPr>
      <p:guideLst>
        <p:guide orient="horz" pos="2160"/>
        <p:guide pos="3840"/>
      </p:guideLst>
    </p:cSldViewPr>
  </p:slideViewPr>
  <p:notesTextViewPr>
    <p:cViewPr>
      <p:scale>
        <a:sx d="1" n="1"/>
        <a:sy d="1" n="1"/>
      </p:scale>
      <p:origin x="0" y="0"/>
    </p:cViewPr>
  </p:notesTextViewPr>
  <p:sorterViewPr>
    <p:cViewPr>
      <p:scale>
        <a:sx d="100" n="100"/>
        <a:sy d="100" n="100"/>
      </p:scale>
      <p:origin x="0" y="0"/>
    </p:cViewPr>
  </p:sorterViewPr>
  <p:gridSpacing cx="76200" cy="76200"/>
</p:viewPr>
</file>

<file path=ppt/_rels/presentation.xml.rels><?xml version="1.0" encoding="UTF-8" standalone="yes"?><Relationships xmlns="http://schemas.openxmlformats.org/package/2006/relationships"><Relationship Id="rId24" Target="slides/slide17.xml" Type="http://schemas.openxmlformats.org/officeDocument/2006/relationships/slide"/><Relationship Id="rId21" Target="slides/slide14.xml" Type="http://schemas.openxmlformats.org/officeDocument/2006/relationships/slide"/><Relationship Id="rId19" Target="slides/slide12.xml" Type="http://schemas.openxmlformats.org/officeDocument/2006/relationships/slide"/><Relationship Id="rId20" Target="slides/slide13.xml" Type="http://schemas.openxmlformats.org/officeDocument/2006/relationships/slide"/><Relationship Id="rId18" Target="slides/slide11.xml" Type="http://schemas.openxmlformats.org/officeDocument/2006/relationships/slide"/><Relationship Id="rId17" Target="slides/slide10.xml" Type="http://schemas.openxmlformats.org/officeDocument/2006/relationships/slide"/><Relationship Id="rId16" Target="slides/slide9.xml" Type="http://schemas.openxmlformats.org/officeDocument/2006/relationships/slide"/><Relationship Id="rId15" Target="slides/slide8.xml" Type="http://schemas.openxmlformats.org/officeDocument/2006/relationships/slide"/><Relationship Id="rId14" Target="slides/slide7.xml" Type="http://schemas.openxmlformats.org/officeDocument/2006/relationships/slide"/><Relationship Id="rId13" Target="slides/slide6.xml" Type="http://schemas.openxmlformats.org/officeDocument/2006/relationships/slide"/><Relationship Id="rId12" Target="slides/slide5.xml" Type="http://schemas.openxmlformats.org/officeDocument/2006/relationships/slide"/><Relationship Id="rId11" Target="slides/slide4.xml" Type="http://schemas.openxmlformats.org/officeDocument/2006/relationships/slide"/><Relationship Id="rId10" Target="slides/slide3.xml" Type="http://schemas.openxmlformats.org/officeDocument/2006/relationships/slide"/><Relationship Id="rId9" Target="slides/slide2.xml" Type="http://schemas.openxmlformats.org/officeDocument/2006/relationships/slide"/><Relationship Id="rId8" Target="slides/slide1.xml" Type="http://schemas.openxmlformats.org/officeDocument/2006/relationships/slide"/><Relationship Id="rId7" Target="notesMasters/notesMaster1.xml" Type="http://schemas.openxmlformats.org/officeDocument/2006/relationships/notesMaster"/><Relationship Id="rId6" Target="slideMasters/slideMaster1.xml" Type="http://schemas.openxmlformats.org/officeDocument/2006/relationships/slideMaster"/><Relationship Id="rId5" Target="commentAuthors.xml" Type="http://schemas.openxmlformats.org/officeDocument/2006/relationships/commentAuthors"/><Relationship Id="rId4" Target="tableStyles.xml" Type="http://schemas.openxmlformats.org/officeDocument/2006/relationships/tableStyles"/><Relationship Id="rId3" Target="presProps.xml" Type="http://schemas.openxmlformats.org/officeDocument/2006/relationships/presProps"/><Relationship Id="rId23" Target="slides/slide16.xml" Type="http://schemas.openxmlformats.org/officeDocument/2006/relationships/slide"/><Relationship Id="rId2" Target="viewProps.xml" Type="http://schemas.openxmlformats.org/officeDocument/2006/relationships/viewProps"/><Relationship Id="rId22" Target="slides/slide15.xml" Type="http://schemas.openxmlformats.org/officeDocument/2006/relationships/slide"/><Relationship Id="rId1" Target="theme/theme1.xml" Type="http://schemas.openxmlformats.org/officeDocument/2006/relationships/theme"/></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7-03T12:59:59.143" idx="1">
    <p:pos x="10" y="10"/>
    <p:text>Maybe include:
Due to EMS ePCRs inability to communicate with hospital EHRs, the hand-off of pt info between EMS and the Registeration staff is imperative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7-07-03T13:01:18.905" idx="2">
    <p:pos x="10" y="10"/>
    <p:text>Add:
AS an ECG, IV, O2 and ASA are required treatments for an AMI, the correct registration of a pateint is required too.</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7-07-03T13:02:02.979" idx="3">
    <p:pos x="10" y="10"/>
    <p:text>EMS can be helpfull to the hospital
EMS can actually save time for all</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7-07-03T13:03:06.862" idx="4">
    <p:pos x="10" y="10"/>
    <p:text>These easy 4 stepps can speed up a patients care and treatments.
Name
DOB
Phone
Sex
possibly 5...Social Sec number</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7-07-03T13:03:22.446" idx="5">
    <p:pos x="10" y="10"/>
    <p:text>EMS can help prevent errors</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7-07-03T13:04:04.937" idx="6">
    <p:pos x="10" y="10"/>
    <p:text>EMS can assist by making contact with hospital registration sooner, than later</p:text>
  </p:cm>
</p:cmLst>
</file>

<file path=ppt/notesMasters/_rels/notesMaster1.xml.rels><?xml version="1.0" encoding="UTF-8" standalone="yes"?><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sz="quarter" type="hdr"/>
          </p:nvPr>
        </p:nvSpPr>
        <p:spPr>
          <a:xfrm>
            <a:off x="0" y="0"/>
            <a:ext cx="2971800" cy="458788"/>
          </a:xfrm>
          <a:prstGeom prst="rect">
            <a:avLst/>
          </a:prstGeom>
        </p:spPr>
        <p:txBody>
          <a:bodyPr bIns="45720" lIns="91440" numCol="1" rIns="91440" rtlCol="0" tIns="45720" vert="horz"/>
          <a:lstStyle>
            <a:lvl1pPr algn="l">
              <a:defRPr sz="1200"/>
            </a:lvl1pPr>
          </a:lstStyle>
          <a:p>
            <a:endParaRPr lang="en-US"/>
          </a:p>
        </p:txBody>
      </p:sp>
      <p:sp>
        <p:nvSpPr>
          <p:cNvPr id="3" name="Date Placeholder 2"/>
          <p:cNvSpPr>
            <a:spLocks noGrp="1"/>
          </p:cNvSpPr>
          <p:nvPr>
            <p:ph idx="1" type="dt"/>
          </p:nvPr>
        </p:nvSpPr>
        <p:spPr>
          <a:xfrm>
            <a:off x="3884613" y="0"/>
            <a:ext cx="2971800" cy="458788"/>
          </a:xfrm>
          <a:prstGeom prst="rect">
            <a:avLst/>
          </a:prstGeom>
        </p:spPr>
        <p:txBody>
          <a:bodyPr bIns="45720" lIns="91440" numCol="1" rIns="91440" rtlCol="0" tIns="45720" vert="horz"/>
          <a:lstStyle>
            <a:lvl1pPr algn="r">
              <a:defRPr sz="1200"/>
            </a:lvl1pPr>
          </a:lstStyle>
          <a:p>
            <a:fld id="{DD58ED6D-AE4E-4864-BD2F-A81CD7B1FCE8}" type="datetimeFigureOut">
              <a:rPr lang="en-US" smtClean="0"/>
              <a:t>1/29/2018</a:t>
            </a:fld>
            <a:endParaRPr lang="en-US"/>
          </a:p>
        </p:txBody>
      </p:sp>
      <p:sp>
        <p:nvSpPr>
          <p:cNvPr id="4" name="Slide Image Placeholder 3"/>
          <p:cNvSpPr>
            <a:spLocks noChangeAspect="1" noGrp="1" noRot="1"/>
          </p:cNvSpPr>
          <p:nvPr>
            <p:ph idx="2" type="sldImg"/>
          </p:nvPr>
        </p:nvSpPr>
        <p:spPr>
          <a:xfrm>
            <a:off x="685800" y="1143000"/>
            <a:ext cx="5486400" cy="3086100"/>
          </a:xfrm>
          <a:prstGeom prst="rect">
            <a:avLst/>
          </a:prstGeom>
          <a:noFill/>
          <a:ln w="12700">
            <a:solidFill>
              <a:prstClr val="black"/>
            </a:solidFill>
          </a:ln>
        </p:spPr>
        <p:txBody>
          <a:bodyPr anchor="ctr" bIns="45720" lIns="91440" numCol="1" rIns="91440" rtlCol="0" tIns="45720" vert="horz"/>
          <a:lstStyle/>
          <a:p>
            <a:endParaRPr lang="en-US"/>
          </a:p>
        </p:txBody>
      </p:sp>
      <p:sp>
        <p:nvSpPr>
          <p:cNvPr id="5" name="Notes Placeholder 4"/>
          <p:cNvSpPr>
            <a:spLocks noGrp="1"/>
          </p:cNvSpPr>
          <p:nvPr>
            <p:ph idx="3" sz="quarter" type="body"/>
          </p:nvPr>
        </p:nvSpPr>
        <p:spPr>
          <a:xfrm>
            <a:off x="685800" y="4400550"/>
            <a:ext cx="5486400" cy="3600450"/>
          </a:xfrm>
          <a:prstGeom prst="rect">
            <a:avLst/>
          </a:prstGeom>
        </p:spPr>
        <p:txBody>
          <a:bodyPr bIns="45720" lIns="91440" numCol="1" rIns="91440" rtlCol="0" tIns="45720" vert="horz"/>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idx="4" sz="quarter" type="ftr"/>
          </p:nvPr>
        </p:nvSpPr>
        <p:spPr>
          <a:xfrm>
            <a:off x="0" y="8685213"/>
            <a:ext cx="2971800" cy="458787"/>
          </a:xfrm>
          <a:prstGeom prst="rect">
            <a:avLst/>
          </a:prstGeom>
        </p:spPr>
        <p:txBody>
          <a:bodyPr anchor="b" bIns="45720" lIns="91440" numCol="1" rIns="91440" rtlCol="0" tIns="45720" vert="horz"/>
          <a:lstStyle>
            <a:lvl1pPr algn="l">
              <a:defRPr sz="1200"/>
            </a:lvl1pPr>
          </a:lstStyle>
          <a:p>
            <a:endParaRPr lang="en-US"/>
          </a:p>
        </p:txBody>
      </p:sp>
      <p:sp>
        <p:nvSpPr>
          <p:cNvPr id="7" name="Slide Number Placeholder 6"/>
          <p:cNvSpPr>
            <a:spLocks noGrp="1"/>
          </p:cNvSpPr>
          <p:nvPr>
            <p:ph idx="5" sz="quarter" type="sldNum"/>
          </p:nvPr>
        </p:nvSpPr>
        <p:spPr>
          <a:xfrm>
            <a:off x="3884613" y="8685213"/>
            <a:ext cx="2971800" cy="458787"/>
          </a:xfrm>
          <a:prstGeom prst="rect">
            <a:avLst/>
          </a:prstGeom>
        </p:spPr>
        <p:txBody>
          <a:bodyPr anchor="b" bIns="45720" lIns="91440" numCol="1" rIns="91440" rtlCol="0" tIns="45720" vert="horz"/>
          <a:lstStyle>
            <a:lvl1pPr algn="r">
              <a:defRPr sz="1200"/>
            </a:lvl1pPr>
          </a:lstStyle>
          <a:p>
            <a:fld id="{EF5D877E-FBED-453F-9905-35D36DA66032}" type="slidenum">
              <a:rPr lang="en-US" smtClean="0"/>
              <a:t>‹#›</a:t>
            </a:fld>
            <a:endParaRPr lang="en-US"/>
          </a:p>
        </p:txBody>
      </p:sp>
    </p:spTree>
    <p:extLst>
      <p:ext uri="{BB962C8B-B14F-4D97-AF65-F5344CB8AC3E}">
        <p14:creationId xmlns:p14="http://schemas.microsoft.com/office/powerpoint/2010/main" val="3137577536"/>
      </p:ext>
    </p:extLst>
  </p:cSld>
  <p:clrMap accent1="accent1" accent2="accent2" accent3="accent3" accent4="accent4" accent5="accent5" accent6="accent6" bg1="lt1" bg2="lt2" folHlink="folHlink" hlink="hlink" tx1="dk1" tx2="dk2"/>
  <p:notesStyle>
    <a:lvl1pPr algn="l" defTabSz="914400" eaLnBrk="1" hangingPunct="1" latinLnBrk="0" marL="0" rtl="0">
      <a:defRPr kern="1200" sz="1200">
        <a:solidFill>
          <a:schemeClr val="tx1"/>
        </a:solidFill>
        <a:latin typeface="+mn-lt"/>
        <a:ea typeface="+mn-ea"/>
        <a:cs typeface="+mn-cs"/>
      </a:defRPr>
    </a:lvl1pPr>
    <a:lvl2pPr algn="l" defTabSz="914400" eaLnBrk="1" hangingPunct="1" latinLnBrk="0" marL="457200" rtl="0">
      <a:defRPr kern="1200" sz="1200">
        <a:solidFill>
          <a:schemeClr val="tx1"/>
        </a:solidFill>
        <a:latin typeface="+mn-lt"/>
        <a:ea typeface="+mn-ea"/>
        <a:cs typeface="+mn-cs"/>
      </a:defRPr>
    </a:lvl2pPr>
    <a:lvl3pPr algn="l" defTabSz="914400" eaLnBrk="1" hangingPunct="1" latinLnBrk="0" marL="914400" rtl="0">
      <a:defRPr kern="1200" sz="1200">
        <a:solidFill>
          <a:schemeClr val="tx1"/>
        </a:solidFill>
        <a:latin typeface="+mn-lt"/>
        <a:ea typeface="+mn-ea"/>
        <a:cs typeface="+mn-cs"/>
      </a:defRPr>
    </a:lvl3pPr>
    <a:lvl4pPr algn="l" defTabSz="914400" eaLnBrk="1" hangingPunct="1" latinLnBrk="0" marL="1371600" rtl="0">
      <a:defRPr kern="1200" sz="1200">
        <a:solidFill>
          <a:schemeClr val="tx1"/>
        </a:solidFill>
        <a:latin typeface="+mn-lt"/>
        <a:ea typeface="+mn-ea"/>
        <a:cs typeface="+mn-cs"/>
      </a:defRPr>
    </a:lvl4pPr>
    <a:lvl5pPr algn="l" defTabSz="914400" eaLnBrk="1" hangingPunct="1" latinLnBrk="0" marL="1828800" rtl="0">
      <a:defRPr kern="1200" sz="1200">
        <a:solidFill>
          <a:schemeClr val="tx1"/>
        </a:solidFill>
        <a:latin typeface="+mn-lt"/>
        <a:ea typeface="+mn-ea"/>
        <a:cs typeface="+mn-cs"/>
      </a:defRPr>
    </a:lvl5pPr>
    <a:lvl6pPr algn="l" defTabSz="914400" eaLnBrk="1" hangingPunct="1" latinLnBrk="0" marL="2286000" rtl="0">
      <a:defRPr kern="1200" sz="1200">
        <a:solidFill>
          <a:schemeClr val="tx1"/>
        </a:solidFill>
        <a:latin typeface="+mn-lt"/>
        <a:ea typeface="+mn-ea"/>
        <a:cs typeface="+mn-cs"/>
      </a:defRPr>
    </a:lvl6pPr>
    <a:lvl7pPr algn="l" defTabSz="914400" eaLnBrk="1" hangingPunct="1" latinLnBrk="0" marL="2743200" rtl="0">
      <a:defRPr kern="1200" sz="1200">
        <a:solidFill>
          <a:schemeClr val="tx1"/>
        </a:solidFill>
        <a:latin typeface="+mn-lt"/>
        <a:ea typeface="+mn-ea"/>
        <a:cs typeface="+mn-cs"/>
      </a:defRPr>
    </a:lvl7pPr>
    <a:lvl8pPr algn="l" defTabSz="914400" eaLnBrk="1" hangingPunct="1" latinLnBrk="0" marL="3200400" rtl="0">
      <a:defRPr kern="1200" sz="1200">
        <a:solidFill>
          <a:schemeClr val="tx1"/>
        </a:solidFill>
        <a:latin typeface="+mn-lt"/>
        <a:ea typeface="+mn-ea"/>
        <a:cs typeface="+mn-cs"/>
      </a:defRPr>
    </a:lvl8pPr>
    <a:lvl9pPr algn="l" defTabSz="914400" eaLnBrk="1" hangingPunct="1" latinLnBrk="0" marL="3657600" rtl="0">
      <a:defRPr kern="1200"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arget="../slides/slide2.xml" Type="http://schemas.openxmlformats.org/officeDocument/2006/relationships/slide"/><Relationship Id="rId1" Target="../notesMasters/notesMaster1.xml" Type="http://schemas.openxmlformats.org/officeDocument/2006/relationships/notesMaster"/></Relationships>
</file>

<file path=ppt/notesSlides/_rels/notesSlide2.xml.rels><?xml version="1.0" encoding="UTF-8" standalone="yes"?><Relationships xmlns="http://schemas.openxmlformats.org/package/2006/relationships"><Relationship Id="rId2" Target="../slides/slide3.xml" Type="http://schemas.openxmlformats.org/officeDocument/2006/relationships/slide"/><Relationship Id="rId1" Target="../notesMasters/notesMaster1.xml" Type="http://schemas.openxmlformats.org/officeDocument/2006/relationships/notesMaster"/></Relationships>
</file>

<file path=ppt/notesSlides/_rels/notesSlide3.xml.rels><?xml version="1.0" encoding="UTF-8" standalone="yes"?><Relationships xmlns="http://schemas.openxmlformats.org/package/2006/relationships"><Relationship Id="rId2" Target="../slides/slide4.xml" Type="http://schemas.openxmlformats.org/officeDocument/2006/relationships/slide"/><Relationship Id="rId1" Target="../notesMasters/notesMaster1.xml" Type="http://schemas.openxmlformats.org/officeDocument/2006/relationships/notesMaster"/></Relationships>
</file>

<file path=ppt/notesSlides/_rels/notesSlide4.xml.rels><?xml version="1.0" encoding="UTF-8" standalone="yes"?><Relationships xmlns="http://schemas.openxmlformats.org/package/2006/relationships"><Relationship Id="rId2" Target="../slides/slide5.xml" Type="http://schemas.openxmlformats.org/officeDocument/2006/relationships/slide"/><Relationship Id="rId1" Target="../notesMasters/notesMaster1.xml" Type="http://schemas.openxmlformats.org/officeDocument/2006/relationships/notesMaster"/></Relationships>
</file>

<file path=ppt/notesSlides/_rels/notesSlide5.xml.rels><?xml version="1.0" encoding="UTF-8" standalone="yes"?><Relationships xmlns="http://schemas.openxmlformats.org/package/2006/relationships"><Relationship Id="rId2" Target="../slides/slide6.xml" Type="http://schemas.openxmlformats.org/officeDocument/2006/relationships/slide"/><Relationship Id="rId1" Target="../notesMasters/notesMaster1.xml" Type="http://schemas.openxmlformats.org/officeDocument/2006/relationships/notesMaster"/></Relationships>
</file>

<file path=ppt/notesSlides/_rels/notesSlide6.xml.rels><?xml version="1.0" encoding="UTF-8" standalone="yes"?><Relationships xmlns="http://schemas.openxmlformats.org/package/2006/relationships"><Relationship Id="rId2" Target="../slides/slide9.xml" Type="http://schemas.openxmlformats.org/officeDocument/2006/relationships/slide"/><Relationship Id="rId1" Target="../notesMasters/notesMaster1.xml" Type="http://schemas.openxmlformats.org/officeDocument/2006/relationships/notesMaster"/></Relationships>
</file>

<file path=ppt/notesSlides/_rels/notesSlide7.xml.rels><?xml version="1.0" encoding="UTF-8" standalone="yes"?><Relationships xmlns="http://schemas.openxmlformats.org/package/2006/relationships"><Relationship Id="rId2" Target="../slides/slide14.xml" Type="http://schemas.openxmlformats.org/officeDocument/2006/relationships/slide"/><Relationship Id="rId1" Target="../notesMasters/notesMaster1.xml" Type="http://schemas.openxmlformats.org/officeDocument/2006/relationships/notesMaster"/></Relationships>
</file>

<file path=ppt/notesSlides/_rels/notesSlide8.xml.rels><?xml version="1.0" encoding="UTF-8" standalone="yes"?><Relationships xmlns="http://schemas.openxmlformats.org/package/2006/relationships"><Relationship Id="rId2" Target="../slides/slide17.xml" Type="http://schemas.openxmlformats.org/officeDocument/2006/relationships/slide"/><Relationship Id="rId1"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endParaRPr dirty="0" lang="en-US"/>
          </a:p>
        </p:txBody>
      </p:sp>
      <p:sp>
        <p:nvSpPr>
          <p:cNvPr id="4" name="Slide Number Placeholder 3"/>
          <p:cNvSpPr>
            <a:spLocks noGrp="1"/>
          </p:cNvSpPr>
          <p:nvPr>
            <p:ph idx="10" sz="quarter" type="sldNum"/>
          </p:nvPr>
        </p:nvSpPr>
        <p:spPr/>
        <p:txBody>
          <a:bodyPr numCol="1"/>
          <a:lstStyle/>
          <a:p>
            <a:fld id="{EF5D877E-FBED-453F-9905-35D36DA66032}" type="slidenum">
              <a:rPr lang="en-US" smtClean="0"/>
              <a:t>2</a:t>
            </a:fld>
            <a:endParaRPr lang="en-US"/>
          </a:p>
        </p:txBody>
      </p:sp>
    </p:spTree>
    <p:extLst>
      <p:ext uri="{BB962C8B-B14F-4D97-AF65-F5344CB8AC3E}">
        <p14:creationId xmlns:p14="http://schemas.microsoft.com/office/powerpoint/2010/main" val="3133032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r>
              <a:rPr dirty="0" lang="en-US">
                <a:effectLst/>
              </a:rPr>
              <a:t>"E.C.R.I." stands for Emergency Care Research Institute evidenced based research team</a:t>
            </a:r>
            <a:endParaRPr dirty="0" lang="en-US"/>
          </a:p>
        </p:txBody>
      </p:sp>
      <p:sp>
        <p:nvSpPr>
          <p:cNvPr id="4" name="Slide Number Placeholder 3"/>
          <p:cNvSpPr>
            <a:spLocks noGrp="1"/>
          </p:cNvSpPr>
          <p:nvPr>
            <p:ph idx="10" sz="quarter" type="sldNum"/>
          </p:nvPr>
        </p:nvSpPr>
        <p:spPr/>
        <p:txBody>
          <a:bodyPr numCol="1"/>
          <a:lstStyle/>
          <a:p>
            <a:fld id="{EF5D877E-FBED-453F-9905-35D36DA66032}" type="slidenum">
              <a:rPr lang="en-US" smtClean="0"/>
              <a:t>3</a:t>
            </a:fld>
            <a:endParaRPr lang="en-US"/>
          </a:p>
        </p:txBody>
      </p:sp>
    </p:spTree>
    <p:extLst>
      <p:ext uri="{BB962C8B-B14F-4D97-AF65-F5344CB8AC3E}">
        <p14:creationId xmlns:p14="http://schemas.microsoft.com/office/powerpoint/2010/main" val="2501903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pPr algn="l" defTabSz="914400" eaLnBrk="1" hangingPunct="1" indent="0" latinLnBrk="0" lvl="0" marL="0" marR="0" rtl="0">
              <a:lnSpc>
                <a:spcPct val="100000"/>
              </a:lnSpc>
              <a:spcBef>
                <a:spcPts val="0"/>
              </a:spcBef>
              <a:spcAft>
                <a:spcPts val="0"/>
              </a:spcAft>
              <a:buClrTx/>
              <a:buSzTx/>
              <a:buFontTx/>
              <a:buNone/>
              <a:tabLst/>
              <a:defRPr/>
            </a:pPr>
            <a:r>
              <a:rPr dirty="0" lang="en-US"/>
              <a:t>Recognizing that registering the wrong John Smith, </a:t>
            </a:r>
            <a:r>
              <a:rPr dirty="0" lang="en-US" sz="1200"/>
              <a:t>progress notes, problems, medications, vital signs, past medical history, immunizations, laboratory data, and radiology reports are ALL inaccurate as they are for another patient. Clinicians base  decisions and plans for pts around their medical history – having inaccurate information has lead to some preventable medical errors. Taking the time to confirm the correct </a:t>
            </a:r>
            <a:r>
              <a:rPr dirty="0" err="1" lang="en-US" sz="1200"/>
              <a:t>pt</a:t>
            </a:r>
            <a:r>
              <a:rPr dirty="0" lang="en-US" sz="1200"/>
              <a:t> – is the first step to assuring the </a:t>
            </a:r>
            <a:r>
              <a:rPr dirty="0" err="1" lang="en-US" sz="1200"/>
              <a:t>pt</a:t>
            </a:r>
            <a:r>
              <a:rPr dirty="0" lang="en-US" sz="1200"/>
              <a:t> record is correct. Maybe include:</a:t>
            </a:r>
          </a:p>
          <a:p>
            <a:pPr algn="l" defTabSz="914400" eaLnBrk="1" hangingPunct="1" indent="0" latinLnBrk="0" lvl="0" marL="0" marR="0" rtl="0">
              <a:lnSpc>
                <a:spcPct val="100000"/>
              </a:lnSpc>
              <a:spcBef>
                <a:spcPts val="0"/>
              </a:spcBef>
              <a:spcAft>
                <a:spcPts val="0"/>
              </a:spcAft>
              <a:buClrTx/>
              <a:buSzTx/>
              <a:buFontTx/>
              <a:buNone/>
              <a:tabLst/>
              <a:defRPr/>
            </a:pPr>
            <a:r>
              <a:rPr dirty="0" lang="en-US" sz="1200"/>
              <a:t>Due to EMS </a:t>
            </a:r>
            <a:r>
              <a:rPr dirty="0" err="1" lang="en-US" sz="1200"/>
              <a:t>ePCRs</a:t>
            </a:r>
            <a:r>
              <a:rPr dirty="0" lang="en-US" sz="1200"/>
              <a:t> inability to communicate with hospital EHRs, the hand-off of </a:t>
            </a:r>
            <a:r>
              <a:rPr dirty="0" err="1" lang="en-US" sz="1200"/>
              <a:t>pt</a:t>
            </a:r>
            <a:r>
              <a:rPr dirty="0" lang="en-US" sz="1200"/>
              <a:t> info between EMS and the </a:t>
            </a:r>
            <a:r>
              <a:rPr dirty="0" err="1" lang="en-US" sz="1200"/>
              <a:t>Registeration</a:t>
            </a:r>
            <a:r>
              <a:rPr dirty="0" lang="en-US" sz="1200"/>
              <a:t> staff is imperative</a:t>
            </a:r>
          </a:p>
          <a:p>
            <a:pPr algn="l" defTabSz="914400" eaLnBrk="1" hangingPunct="1" indent="0" latinLnBrk="0" lvl="0" marL="0" marR="0" rtl="0">
              <a:lnSpc>
                <a:spcPct val="100000"/>
              </a:lnSpc>
              <a:spcBef>
                <a:spcPts val="0"/>
              </a:spcBef>
              <a:spcAft>
                <a:spcPts val="0"/>
              </a:spcAft>
              <a:buClrTx/>
              <a:buSzTx/>
              <a:buFontTx/>
              <a:buNone/>
              <a:tabLst/>
              <a:defRPr/>
            </a:pPr>
            <a:endParaRPr dirty="0" lang="en-US" sz="1200"/>
          </a:p>
          <a:p>
            <a:endParaRPr dirty="0" lang="en-US"/>
          </a:p>
        </p:txBody>
      </p:sp>
      <p:sp>
        <p:nvSpPr>
          <p:cNvPr id="4" name="Slide Number Placeholder 3"/>
          <p:cNvSpPr>
            <a:spLocks noGrp="1"/>
          </p:cNvSpPr>
          <p:nvPr>
            <p:ph idx="10" sz="quarter" type="sldNum"/>
          </p:nvPr>
        </p:nvSpPr>
        <p:spPr/>
        <p:txBody>
          <a:bodyPr numCol="1"/>
          <a:lstStyle/>
          <a:p>
            <a:fld id="{EF5D877E-FBED-453F-9905-35D36DA66032}" type="slidenum">
              <a:rPr lang="en-US" smtClean="0"/>
              <a:t>4</a:t>
            </a:fld>
            <a:endParaRPr lang="en-US"/>
          </a:p>
        </p:txBody>
      </p:sp>
    </p:spTree>
    <p:extLst>
      <p:ext uri="{BB962C8B-B14F-4D97-AF65-F5344CB8AC3E}">
        <p14:creationId xmlns:p14="http://schemas.microsoft.com/office/powerpoint/2010/main" val="1381098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r>
              <a:rPr dirty="0" lang="en-US"/>
              <a:t>IOM …2006 report - </a:t>
            </a:r>
          </a:p>
          <a:p>
            <a:r>
              <a:rPr dirty="0" lang="en-US"/>
              <a:t>AS an ECG, IV, O2 and ASA are required treatments for an AMI, the correct registration of a </a:t>
            </a:r>
            <a:r>
              <a:rPr dirty="0" err="1" lang="en-US"/>
              <a:t>pateint</a:t>
            </a:r>
            <a:r>
              <a:rPr dirty="0" lang="en-US"/>
              <a:t> is required too.</a:t>
            </a:r>
          </a:p>
        </p:txBody>
      </p:sp>
      <p:sp>
        <p:nvSpPr>
          <p:cNvPr id="4" name="Slide Number Placeholder 3"/>
          <p:cNvSpPr>
            <a:spLocks noGrp="1"/>
          </p:cNvSpPr>
          <p:nvPr>
            <p:ph idx="10" sz="quarter" type="sldNum"/>
          </p:nvPr>
        </p:nvSpPr>
        <p:spPr/>
        <p:txBody>
          <a:bodyPr numCol="1"/>
          <a:lstStyle/>
          <a:p>
            <a:fld id="{EF5D877E-FBED-453F-9905-35D36DA66032}" type="slidenum">
              <a:rPr lang="en-US" smtClean="0"/>
              <a:t>5</a:t>
            </a:fld>
            <a:endParaRPr lang="en-US"/>
          </a:p>
        </p:txBody>
      </p:sp>
    </p:spTree>
    <p:extLst>
      <p:ext uri="{BB962C8B-B14F-4D97-AF65-F5344CB8AC3E}">
        <p14:creationId xmlns:p14="http://schemas.microsoft.com/office/powerpoint/2010/main" val="3934088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pPr algn="l" defTabSz="914400" eaLnBrk="1" hangingPunct="1" indent="0" latinLnBrk="0" lvl="0" marL="0" marR="0" rtl="0">
              <a:lnSpc>
                <a:spcPct val="100000"/>
              </a:lnSpc>
              <a:spcBef>
                <a:spcPts val="0"/>
              </a:spcBef>
              <a:spcAft>
                <a:spcPts val="0"/>
              </a:spcAft>
              <a:buClrTx/>
              <a:buSzTx/>
              <a:buFontTx/>
              <a:buNone/>
              <a:tabLst/>
              <a:defRPr/>
            </a:pPr>
            <a:r>
              <a:rPr dirty="0" kern="1200" lang="en-US" sz="1200">
                <a:solidFill>
                  <a:schemeClr val="tx1"/>
                </a:solidFill>
                <a:effectLst/>
                <a:latin typeface="+mn-lt"/>
                <a:ea typeface="+mn-ea"/>
                <a:cs typeface="+mn-cs"/>
              </a:rPr>
              <a:t>we often need more when trying to confirm an MRN. For example, we will often confirm the address with the patient when we have several matches for the name. As you well know, our EMPI has millions of people in it and search results often return many matches, not just one.  </a:t>
            </a:r>
            <a:r>
              <a:rPr kern="1200" lang="en-US" sz="1200">
                <a:solidFill>
                  <a:schemeClr val="tx1"/>
                </a:solidFill>
                <a:effectLst/>
                <a:latin typeface="+mn-lt"/>
                <a:ea typeface="+mn-ea"/>
                <a:cs typeface="+mn-cs"/>
              </a:rPr>
              <a:t>EMS often gets frustrated, but I think the point is worth making that registration staff take their task of proper identification seriously and therefore take the extra few seconds to be sure they have the right person before forging ahead. </a:t>
            </a:r>
          </a:p>
          <a:p>
            <a:endParaRPr lang="en-US"/>
          </a:p>
        </p:txBody>
      </p:sp>
      <p:sp>
        <p:nvSpPr>
          <p:cNvPr id="4" name="Slide Number Placeholder 3"/>
          <p:cNvSpPr>
            <a:spLocks noGrp="1"/>
          </p:cNvSpPr>
          <p:nvPr>
            <p:ph idx="10" sz="quarter" type="sldNum"/>
          </p:nvPr>
        </p:nvSpPr>
        <p:spPr/>
        <p:txBody>
          <a:bodyPr numCol="1"/>
          <a:lstStyle/>
          <a:p>
            <a:fld id="{EF5D877E-FBED-453F-9905-35D36DA66032}" type="slidenum">
              <a:rPr lang="en-US" smtClean="0"/>
              <a:t>6</a:t>
            </a:fld>
            <a:endParaRPr lang="en-US"/>
          </a:p>
        </p:txBody>
      </p:sp>
    </p:spTree>
    <p:extLst>
      <p:ext uri="{BB962C8B-B14F-4D97-AF65-F5344CB8AC3E}">
        <p14:creationId xmlns:p14="http://schemas.microsoft.com/office/powerpoint/2010/main" val="133457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r>
              <a:rPr dirty="0" lang="en-US"/>
              <a:t>Severe</a:t>
            </a:r>
            <a:r>
              <a:rPr baseline="0" dirty="0" lang="en-US"/>
              <a:t> life threatening allergic reactions and disabilities have been associated with improper matching of patient medical record creating a new account lacking of historical data.</a:t>
            </a:r>
            <a:endParaRPr dirty="0" lang="en-US"/>
          </a:p>
        </p:txBody>
      </p:sp>
      <p:sp>
        <p:nvSpPr>
          <p:cNvPr id="4" name="Slide Number Placeholder 3"/>
          <p:cNvSpPr>
            <a:spLocks noGrp="1"/>
          </p:cNvSpPr>
          <p:nvPr>
            <p:ph idx="10" sz="quarter" type="sldNum"/>
          </p:nvPr>
        </p:nvSpPr>
        <p:spPr/>
        <p:txBody>
          <a:bodyPr numCol="1"/>
          <a:lstStyle/>
          <a:p>
            <a:fld id="{EF5D877E-FBED-453F-9905-35D36DA66032}" type="slidenum">
              <a:rPr lang="en-US" smtClean="0"/>
              <a:t>9</a:t>
            </a:fld>
            <a:endParaRPr lang="en-US"/>
          </a:p>
        </p:txBody>
      </p:sp>
    </p:spTree>
    <p:extLst>
      <p:ext uri="{BB962C8B-B14F-4D97-AF65-F5344CB8AC3E}">
        <p14:creationId xmlns:p14="http://schemas.microsoft.com/office/powerpoint/2010/main" val="411981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pPr algn="l" defTabSz="914400" eaLnBrk="1" hangingPunct="1" indent="0" latinLnBrk="0" lvl="0" marL="0" marR="0" rtl="0">
              <a:lnSpc>
                <a:spcPct val="100000"/>
              </a:lnSpc>
              <a:spcBef>
                <a:spcPts val="0"/>
              </a:spcBef>
              <a:spcAft>
                <a:spcPts val="0"/>
              </a:spcAft>
              <a:buClrTx/>
              <a:buSzTx/>
              <a:buFontTx/>
              <a:buNone/>
              <a:tabLst/>
              <a:defRPr/>
            </a:pPr>
            <a:r>
              <a:rPr dirty="0" lang="en-US" sz="1200"/>
              <a:t>progress notes, problems, medications, vital signs, past medical history, immunizations, laboratory data, and radiology reports” with full </a:t>
            </a:r>
            <a:r>
              <a:rPr dirty="0" err="1" lang="en-US" sz="1200"/>
              <a:t>reg</a:t>
            </a:r>
            <a:r>
              <a:rPr dirty="0" lang="en-US" sz="1200"/>
              <a:t> ,Insurance information .A phone # on arrival is a common requirement for quick </a:t>
            </a:r>
            <a:r>
              <a:rPr dirty="0" err="1" lang="en-US" sz="1200"/>
              <a:t>reg</a:t>
            </a:r>
            <a:endParaRPr dirty="0" lang="en-US" sz="1200"/>
          </a:p>
          <a:p>
            <a:endParaRPr dirty="0" lang="en-US"/>
          </a:p>
        </p:txBody>
      </p:sp>
      <p:sp>
        <p:nvSpPr>
          <p:cNvPr id="4" name="Slide Number Placeholder 3"/>
          <p:cNvSpPr>
            <a:spLocks noGrp="1"/>
          </p:cNvSpPr>
          <p:nvPr>
            <p:ph idx="10" sz="quarter" type="sldNum"/>
          </p:nvPr>
        </p:nvSpPr>
        <p:spPr/>
        <p:txBody>
          <a:bodyPr numCol="1"/>
          <a:lstStyle/>
          <a:p>
            <a:fld id="{EF5D877E-FBED-453F-9905-35D36DA66032}" type="slidenum">
              <a:rPr lang="en-US" smtClean="0"/>
              <a:t>14</a:t>
            </a:fld>
            <a:endParaRPr lang="en-US"/>
          </a:p>
        </p:txBody>
      </p:sp>
    </p:spTree>
    <p:extLst>
      <p:ext uri="{BB962C8B-B14F-4D97-AF65-F5344CB8AC3E}">
        <p14:creationId xmlns:p14="http://schemas.microsoft.com/office/powerpoint/2010/main" val="855798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r>
              <a:rPr dirty="0" lang="en-US"/>
              <a:t>Also Biometrics</a:t>
            </a:r>
          </a:p>
        </p:txBody>
      </p:sp>
      <p:sp>
        <p:nvSpPr>
          <p:cNvPr id="4" name="Slide Number Placeholder 3"/>
          <p:cNvSpPr>
            <a:spLocks noGrp="1"/>
          </p:cNvSpPr>
          <p:nvPr>
            <p:ph idx="10" sz="quarter" type="sldNum"/>
          </p:nvPr>
        </p:nvSpPr>
        <p:spPr/>
        <p:txBody>
          <a:bodyPr numCol="1"/>
          <a:lstStyle/>
          <a:p>
            <a:fld id="{EF5D877E-FBED-453F-9905-35D36DA66032}" type="slidenum">
              <a:rPr lang="en-US" smtClean="0"/>
              <a:t>17</a:t>
            </a:fld>
            <a:endParaRPr lang="en-US"/>
          </a:p>
        </p:txBody>
      </p:sp>
    </p:spTree>
    <p:extLst>
      <p:ext uri="{BB962C8B-B14F-4D97-AF65-F5344CB8AC3E}">
        <p14:creationId xmlns:p14="http://schemas.microsoft.com/office/powerpoint/2010/main" val="466465997"/>
      </p:ext>
    </p:extLst>
  </p:cSld>
  <p:clrMapOvr>
    <a:masterClrMapping/>
  </p:clrMapOvr>
</p:notes>
</file>

<file path=ppt/slideLayouts/_rels/slideLayout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type="title">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b="b" l="l" r="r" t="t"/>
              <a:pathLst>
                <a:path h="5698067" w="863600">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b="b" l="l" r="r" t="t"/>
              <a:pathLst>
                <a:path h="6866467" w="3007349">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b="b" l="l" r="r" t="t"/>
              <a:pathLst>
                <a:path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fmla="val 100000" name="adj"/>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b="b" l="l" r="r" t="t"/>
              <a:pathLst>
                <a:path h="6866467" w="2858013">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b="b" l="l" r="r" t="t"/>
              <a:pathLst>
                <a:path h="6858000" w="1290094">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b="b" l="l" r="r" t="t"/>
              <a:pathLst>
                <a:path h="6858000" w="1249825">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fmla="val 100000" name="adj"/>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numCol="1">
            <a:noAutofit/>
          </a:bodyPr>
          <a:lstStyle>
            <a:lvl1pPr algn="r">
              <a:defRPr sz="5400">
                <a:solidFill>
                  <a:schemeClr val="accent1"/>
                </a:solidFill>
              </a:defRPr>
            </a:lvl1pPr>
          </a:lstStyle>
          <a:p>
            <a:r>
              <a:rPr lang="en-US"/>
              <a:t>Click to edit Master title style</a:t>
            </a:r>
            <a:endParaRPr dirty="0" lang="en-US"/>
          </a:p>
        </p:txBody>
      </p:sp>
      <p:sp>
        <p:nvSpPr>
          <p:cNvPr id="3" name="Subtitle 2"/>
          <p:cNvSpPr>
            <a:spLocks noGrp="1"/>
          </p:cNvSpPr>
          <p:nvPr>
            <p:ph idx="1" type="subTitle"/>
          </p:nvPr>
        </p:nvSpPr>
        <p:spPr>
          <a:xfrm>
            <a:off x="1507067" y="4050833"/>
            <a:ext cx="7766936" cy="1096899"/>
          </a:xfrm>
        </p:spPr>
        <p:txBody>
          <a:bodyPr anchor="t" numCol="1"/>
          <a:lstStyle>
            <a:lvl1pPr algn="r" indent="0" marL="0">
              <a:buNone/>
              <a:defRPr>
                <a:solidFill>
                  <a:schemeClr val="tx1">
                    <a:lumMod val="50000"/>
                    <a:lumOff val="50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a:t>Click to edit Master subtitle style</a:t>
            </a:r>
            <a:endParaRPr dirty="0" lang="en-US"/>
          </a:p>
        </p:txBody>
      </p:sp>
      <p:sp>
        <p:nvSpPr>
          <p:cNvPr id="4" name="Date Placeholder 3"/>
          <p:cNvSpPr>
            <a:spLocks noGrp="1"/>
          </p:cNvSpPr>
          <p:nvPr>
            <p:ph idx="10" sz="half" type="dt"/>
          </p:nvPr>
        </p:nvSpPr>
        <p:spPr/>
        <p:txBody>
          <a:bodyPr numCol="1"/>
          <a:lstStyle/>
          <a:p>
            <a:fld id="{B61BEF0D-F0BB-DE4B-95CE-6DB70DBA9567}" type="datetimeFigureOut">
              <a:rPr lang="en-US" smtClean="0"/>
              <a:pPr/>
              <a:t>1/29/2018</a:t>
            </a:fld>
            <a:endParaRPr dirty="0" lang="en-US"/>
          </a:p>
        </p:txBody>
      </p:sp>
      <p:sp>
        <p:nvSpPr>
          <p:cNvPr id="5" name="Footer Placeholder 4"/>
          <p:cNvSpPr>
            <a:spLocks noGrp="1"/>
          </p:cNvSpPr>
          <p:nvPr>
            <p:ph idx="11" sz="quarter" type="ftr"/>
          </p:nvPr>
        </p:nvSpPr>
        <p:spPr/>
        <p:txBody>
          <a:bodyPr numCol="1"/>
          <a:lstStyle/>
          <a:p>
            <a:endParaRPr dirty="0" lang="en-US"/>
          </a:p>
        </p:txBody>
      </p:sp>
      <p:sp>
        <p:nvSpPr>
          <p:cNvPr id="6" name="Slide Number Placeholder 5"/>
          <p:cNvSpPr>
            <a:spLocks noGrp="1"/>
          </p:cNvSpPr>
          <p:nvPr>
            <p:ph idx="12" sz="quarter" type="sldNum"/>
          </p:nvPr>
        </p:nvSpPr>
        <p:spPr/>
        <p:txBody>
          <a:bodyPr numCol="1"/>
          <a:lstStyle/>
          <a:p>
            <a:fld id="{D57F1E4F-1CFF-5643-939E-217C01CDF565}" type="slidenum">
              <a:rPr lang="en-US" smtClean="0"/>
              <a:pPr/>
              <a:t>‹#›</a:t>
            </a:fld>
            <a:endParaRPr dirty="0" lang="en-US"/>
          </a:p>
        </p:txBody>
      </p:sp>
    </p:spTree>
    <p:extLst>
      <p:ext uri="{BB962C8B-B14F-4D97-AF65-F5344CB8AC3E}">
        <p14:creationId xmlns:p14="http://schemas.microsoft.com/office/powerpoint/2010/main" val="928750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numCol="1">
            <a:normAutofit/>
          </a:bodyPr>
          <a:lstStyle>
            <a:lvl1pPr algn="l">
              <a:defRPr b="0" cap="none" sz="4400"/>
            </a:lvl1pPr>
          </a:lstStyle>
          <a:p>
            <a:r>
              <a:rPr lang="en-US"/>
              <a:t>Click to edit Master title style</a:t>
            </a:r>
            <a:endParaRPr dirty="0" lang="en-US"/>
          </a:p>
        </p:txBody>
      </p:sp>
      <p:sp>
        <p:nvSpPr>
          <p:cNvPr id="3" name="Text Placeholder 2"/>
          <p:cNvSpPr>
            <a:spLocks noGrp="1"/>
          </p:cNvSpPr>
          <p:nvPr>
            <p:ph idx="1" type="body"/>
          </p:nvPr>
        </p:nvSpPr>
        <p:spPr>
          <a:xfrm>
            <a:off x="677335" y="4470400"/>
            <a:ext cx="8596668" cy="1570962"/>
          </a:xfrm>
        </p:spPr>
        <p:txBody>
          <a:bodyPr anchor="ctr" numCol="1">
            <a:normAutofit/>
          </a:bodyPr>
          <a:lstStyle>
            <a:lvl1pPr algn="l" indent="0" marL="0">
              <a:buNone/>
              <a:defRPr sz="1800">
                <a:solidFill>
                  <a:schemeClr val="tx1">
                    <a:lumMod val="75000"/>
                    <a:lumOff val="2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idx="10" sz="half" type="dt"/>
          </p:nvPr>
        </p:nvSpPr>
        <p:spPr/>
        <p:txBody>
          <a:bodyPr numCol="1"/>
          <a:lstStyle/>
          <a:p>
            <a:fld id="{B61BEF0D-F0BB-DE4B-95CE-6DB70DBA9567}" type="datetimeFigureOut">
              <a:rPr lang="en-US" smtClean="0"/>
              <a:pPr/>
              <a:t>1/29/2018</a:t>
            </a:fld>
            <a:endParaRPr dirty="0" lang="en-US"/>
          </a:p>
        </p:txBody>
      </p:sp>
      <p:sp>
        <p:nvSpPr>
          <p:cNvPr id="5" name="Footer Placeholder 4"/>
          <p:cNvSpPr>
            <a:spLocks noGrp="1"/>
          </p:cNvSpPr>
          <p:nvPr>
            <p:ph idx="11" sz="quarter" type="ftr"/>
          </p:nvPr>
        </p:nvSpPr>
        <p:spPr/>
        <p:txBody>
          <a:bodyPr numCol="1"/>
          <a:lstStyle/>
          <a:p>
            <a:endParaRPr dirty="0" lang="en-US"/>
          </a:p>
        </p:txBody>
      </p:sp>
      <p:sp>
        <p:nvSpPr>
          <p:cNvPr id="6" name="Slide Number Placeholder 5"/>
          <p:cNvSpPr>
            <a:spLocks noGrp="1"/>
          </p:cNvSpPr>
          <p:nvPr>
            <p:ph idx="12" sz="quarter" type="sldNum"/>
          </p:nvPr>
        </p:nvSpPr>
        <p:spPr/>
        <p:txBody>
          <a:bodyPr numCol="1"/>
          <a:lstStyle/>
          <a:p>
            <a:fld id="{D57F1E4F-1CFF-5643-939E-217C01CDF565}" type="slidenum">
              <a:rPr lang="en-US" smtClean="0"/>
              <a:pPr/>
              <a:t>‹#›</a:t>
            </a:fld>
            <a:endParaRPr dirty="0" lang="en-US"/>
          </a:p>
        </p:txBody>
      </p:sp>
    </p:spTree>
    <p:extLst>
      <p:ext uri="{BB962C8B-B14F-4D97-AF65-F5344CB8AC3E}">
        <p14:creationId xmlns:p14="http://schemas.microsoft.com/office/powerpoint/2010/main" val="2272904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numCol="1">
            <a:normAutofit/>
          </a:bodyPr>
          <a:lstStyle>
            <a:lvl1pPr algn="l">
              <a:defRPr b="0" cap="none" sz="4400"/>
            </a:lvl1pPr>
          </a:lstStyle>
          <a:p>
            <a:r>
              <a:rPr lang="en-US"/>
              <a:t>Click to edit Master title style</a:t>
            </a:r>
            <a:endParaRPr dirty="0" lang="en-US"/>
          </a:p>
        </p:txBody>
      </p:sp>
      <p:sp>
        <p:nvSpPr>
          <p:cNvPr id="23" name="Text Placeholder 9"/>
          <p:cNvSpPr>
            <a:spLocks noGrp="1"/>
          </p:cNvSpPr>
          <p:nvPr>
            <p:ph idx="13" sz="quarter" type="body"/>
          </p:nvPr>
        </p:nvSpPr>
        <p:spPr>
          <a:xfrm>
            <a:off x="1366139" y="3632200"/>
            <a:ext cx="7224524" cy="381000"/>
          </a:xfrm>
        </p:spPr>
        <p:txBody>
          <a:bodyPr anchor="ctr" numCol="1">
            <a:noAutofit/>
          </a:bodyPr>
          <a:lstStyle>
            <a:lvl1pPr indent="0" marL="0">
              <a:buFontTx/>
              <a:buNone/>
              <a:defRPr sz="1600">
                <a:solidFill>
                  <a:schemeClr val="tx1">
                    <a:lumMod val="50000"/>
                    <a:lumOff val="50000"/>
                  </a:schemeClr>
                </a:solidFill>
              </a:defRPr>
            </a:lvl1pPr>
            <a:lvl2pPr indent="0" marL="457200">
              <a:buFontTx/>
              <a:buNone/>
              <a:defRPr/>
            </a:lvl2pPr>
            <a:lvl3pPr indent="0" marL="914400">
              <a:buFontTx/>
              <a:buNone/>
              <a:defRPr/>
            </a:lvl3pPr>
            <a:lvl4pPr indent="0" marL="1371600">
              <a:buFontTx/>
              <a:buNone/>
              <a:defRPr/>
            </a:lvl4pPr>
            <a:lvl5pPr indent="0" marL="1828800">
              <a:buFontTx/>
              <a:buNone/>
              <a:defRPr/>
            </a:lvl5pPr>
          </a:lstStyle>
          <a:p>
            <a:pPr lvl="0"/>
            <a:r>
              <a:rPr lang="en-US"/>
              <a:t>Edit Master text styles</a:t>
            </a:r>
          </a:p>
        </p:txBody>
      </p:sp>
      <p:sp>
        <p:nvSpPr>
          <p:cNvPr id="3" name="Text Placeholder 2"/>
          <p:cNvSpPr>
            <a:spLocks noGrp="1"/>
          </p:cNvSpPr>
          <p:nvPr>
            <p:ph idx="1" type="body"/>
          </p:nvPr>
        </p:nvSpPr>
        <p:spPr>
          <a:xfrm>
            <a:off x="677335" y="4470400"/>
            <a:ext cx="8596668" cy="1570962"/>
          </a:xfrm>
        </p:spPr>
        <p:txBody>
          <a:bodyPr anchor="ctr" numCol="1">
            <a:normAutofit/>
          </a:bodyPr>
          <a:lstStyle>
            <a:lvl1pPr algn="l" indent="0" marL="0">
              <a:buNone/>
              <a:defRPr sz="1800">
                <a:solidFill>
                  <a:schemeClr val="tx1">
                    <a:lumMod val="75000"/>
                    <a:lumOff val="2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idx="10" sz="half" type="dt"/>
          </p:nvPr>
        </p:nvSpPr>
        <p:spPr/>
        <p:txBody>
          <a:bodyPr numCol="1"/>
          <a:lstStyle/>
          <a:p>
            <a:fld id="{B61BEF0D-F0BB-DE4B-95CE-6DB70DBA9567}" type="datetimeFigureOut">
              <a:rPr lang="en-US" smtClean="0"/>
              <a:pPr/>
              <a:t>1/29/2018</a:t>
            </a:fld>
            <a:endParaRPr dirty="0" lang="en-US"/>
          </a:p>
        </p:txBody>
      </p:sp>
      <p:sp>
        <p:nvSpPr>
          <p:cNvPr id="5" name="Footer Placeholder 4"/>
          <p:cNvSpPr>
            <a:spLocks noGrp="1"/>
          </p:cNvSpPr>
          <p:nvPr>
            <p:ph idx="11" sz="quarter" type="ftr"/>
          </p:nvPr>
        </p:nvSpPr>
        <p:spPr/>
        <p:txBody>
          <a:bodyPr numCol="1"/>
          <a:lstStyle/>
          <a:p>
            <a:endParaRPr dirty="0" lang="en-US"/>
          </a:p>
        </p:txBody>
      </p:sp>
      <p:sp>
        <p:nvSpPr>
          <p:cNvPr id="6" name="Slide Number Placeholder 5"/>
          <p:cNvSpPr>
            <a:spLocks noGrp="1"/>
          </p:cNvSpPr>
          <p:nvPr>
            <p:ph idx="12" sz="quarter" type="sldNum"/>
          </p:nvPr>
        </p:nvSpPr>
        <p:spPr/>
        <p:txBody>
          <a:bodyPr numCol="1"/>
          <a:lstStyle/>
          <a:p>
            <a:fld id="{D57F1E4F-1CFF-5643-939E-217C01CDF565}" type="slidenum">
              <a:rPr lang="en-US" smtClean="0"/>
              <a:pPr/>
              <a:t>‹#›</a:t>
            </a:fld>
            <a:endParaRPr dirty="0" lang="en-US"/>
          </a:p>
        </p:txBody>
      </p:sp>
      <p:sp>
        <p:nvSpPr>
          <p:cNvPr id="24" name="TextBox 23"/>
          <p:cNvSpPr txBox="1"/>
          <p:nvPr/>
        </p:nvSpPr>
        <p:spPr>
          <a:xfrm>
            <a:off x="541870" y="790378"/>
            <a:ext cx="609600" cy="584776"/>
          </a:xfrm>
          <a:prstGeom prst="rect">
            <a:avLst/>
          </a:prstGeom>
        </p:spPr>
        <p:txBody>
          <a:bodyPr anchor="ctr" bIns="45720" lIns="91440" numCol="1" rIns="91440" rtlCol="0" tIns="45720" vert="horz">
            <a:noAutofit/>
          </a:bodyPr>
          <a:lstStyle/>
          <a:p>
            <a:pPr lvl="0"/>
            <a:r>
              <a:rPr baseline="0" dirty="0" lang="en-US" sz="8000">
                <a:ln cmpd="sng" w="3175">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anchor="ctr" bIns="45720" lIns="91440" numCol="1" rIns="91440" rtlCol="0" tIns="45720" vert="horz">
            <a:noAutofit/>
          </a:bodyPr>
          <a:lstStyle/>
          <a:p>
            <a:pPr lvl="0"/>
            <a:r>
              <a:rPr baseline="0" dirty="0" lang="en-US" sz="8000">
                <a:ln cmpd="sng" w="3175">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91743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numCol="1">
            <a:normAutofit/>
          </a:bodyPr>
          <a:lstStyle>
            <a:lvl1pPr algn="l">
              <a:defRPr b="0" cap="none" sz="4400"/>
            </a:lvl1pPr>
          </a:lstStyle>
          <a:p>
            <a:r>
              <a:rPr lang="en-US"/>
              <a:t>Click to edit Master title style</a:t>
            </a:r>
            <a:endParaRPr dirty="0" lang="en-US"/>
          </a:p>
        </p:txBody>
      </p:sp>
      <p:sp>
        <p:nvSpPr>
          <p:cNvPr id="3" name="Text Placeholder 2"/>
          <p:cNvSpPr>
            <a:spLocks noGrp="1"/>
          </p:cNvSpPr>
          <p:nvPr>
            <p:ph idx="1" type="body"/>
          </p:nvPr>
        </p:nvSpPr>
        <p:spPr>
          <a:xfrm>
            <a:off x="677335" y="4527448"/>
            <a:ext cx="8596668" cy="1513914"/>
          </a:xfrm>
        </p:spPr>
        <p:txBody>
          <a:bodyPr anchor="t" numCol="1">
            <a:normAutofit/>
          </a:bodyPr>
          <a:lstStyle>
            <a:lvl1pPr algn="l" indent="0" marL="0">
              <a:buNone/>
              <a:defRPr sz="1800">
                <a:solidFill>
                  <a:schemeClr val="tx1">
                    <a:lumMod val="75000"/>
                    <a:lumOff val="2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idx="10" sz="half" type="dt"/>
          </p:nvPr>
        </p:nvSpPr>
        <p:spPr/>
        <p:txBody>
          <a:bodyPr numCol="1"/>
          <a:lstStyle/>
          <a:p>
            <a:fld id="{B61BEF0D-F0BB-DE4B-95CE-6DB70DBA9567}" type="datetimeFigureOut">
              <a:rPr lang="en-US" smtClean="0"/>
              <a:pPr/>
              <a:t>1/29/2018</a:t>
            </a:fld>
            <a:endParaRPr dirty="0" lang="en-US"/>
          </a:p>
        </p:txBody>
      </p:sp>
      <p:sp>
        <p:nvSpPr>
          <p:cNvPr id="5" name="Footer Placeholder 4"/>
          <p:cNvSpPr>
            <a:spLocks noGrp="1"/>
          </p:cNvSpPr>
          <p:nvPr>
            <p:ph idx="11" sz="quarter" type="ftr"/>
          </p:nvPr>
        </p:nvSpPr>
        <p:spPr/>
        <p:txBody>
          <a:bodyPr numCol="1"/>
          <a:lstStyle/>
          <a:p>
            <a:endParaRPr dirty="0" lang="en-US"/>
          </a:p>
        </p:txBody>
      </p:sp>
      <p:sp>
        <p:nvSpPr>
          <p:cNvPr id="6" name="Slide Number Placeholder 5"/>
          <p:cNvSpPr>
            <a:spLocks noGrp="1"/>
          </p:cNvSpPr>
          <p:nvPr>
            <p:ph idx="12" sz="quarter" type="sldNum"/>
          </p:nvPr>
        </p:nvSpPr>
        <p:spPr/>
        <p:txBody>
          <a:bodyPr numCol="1"/>
          <a:lstStyle/>
          <a:p>
            <a:fld id="{D57F1E4F-1CFF-5643-939E-217C01CDF565}" type="slidenum">
              <a:rPr lang="en-US" smtClean="0"/>
              <a:pPr/>
              <a:t>‹#›</a:t>
            </a:fld>
            <a:endParaRPr dirty="0" lang="en-US"/>
          </a:p>
        </p:txBody>
      </p:sp>
    </p:spTree>
    <p:extLst>
      <p:ext uri="{BB962C8B-B14F-4D97-AF65-F5344CB8AC3E}">
        <p14:creationId xmlns:p14="http://schemas.microsoft.com/office/powerpoint/2010/main" val="147414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numCol="1">
            <a:normAutofit/>
          </a:bodyPr>
          <a:lstStyle>
            <a:lvl1pPr algn="l">
              <a:defRPr b="0" cap="none" sz="4400"/>
            </a:lvl1pPr>
          </a:lstStyle>
          <a:p>
            <a:r>
              <a:rPr lang="en-US"/>
              <a:t>Click to edit Master title style</a:t>
            </a:r>
            <a:endParaRPr dirty="0" lang="en-US"/>
          </a:p>
        </p:txBody>
      </p:sp>
      <p:sp>
        <p:nvSpPr>
          <p:cNvPr id="23" name="Text Placeholder 9"/>
          <p:cNvSpPr>
            <a:spLocks noGrp="1"/>
          </p:cNvSpPr>
          <p:nvPr>
            <p:ph idx="13" sz="quarter" type="body"/>
          </p:nvPr>
        </p:nvSpPr>
        <p:spPr>
          <a:xfrm>
            <a:off x="677332" y="4013200"/>
            <a:ext cx="8596669" cy="514248"/>
          </a:xfrm>
        </p:spPr>
        <p:txBody>
          <a:bodyPr anchor="b" numCol="1">
            <a:noAutofit/>
          </a:bodyPr>
          <a:lstStyle>
            <a:lvl1pPr indent="0" marL="0">
              <a:buFontTx/>
              <a:buNone/>
              <a:defRPr sz="2400">
                <a:solidFill>
                  <a:schemeClr val="tx1">
                    <a:lumMod val="75000"/>
                    <a:lumOff val="25000"/>
                  </a:schemeClr>
                </a:solidFill>
              </a:defRPr>
            </a:lvl1pPr>
            <a:lvl2pPr indent="0" marL="457200">
              <a:buFontTx/>
              <a:buNone/>
              <a:defRPr/>
            </a:lvl2pPr>
            <a:lvl3pPr indent="0" marL="914400">
              <a:buFontTx/>
              <a:buNone/>
              <a:defRPr/>
            </a:lvl3pPr>
            <a:lvl4pPr indent="0" marL="1371600">
              <a:buFontTx/>
              <a:buNone/>
              <a:defRPr/>
            </a:lvl4pPr>
            <a:lvl5pPr indent="0" marL="1828800">
              <a:buFontTx/>
              <a:buNone/>
              <a:defRPr/>
            </a:lvl5pPr>
          </a:lstStyle>
          <a:p>
            <a:pPr lvl="0"/>
            <a:r>
              <a:rPr lang="en-US"/>
              <a:t>Edit Master text styles</a:t>
            </a:r>
          </a:p>
        </p:txBody>
      </p:sp>
      <p:sp>
        <p:nvSpPr>
          <p:cNvPr id="3" name="Text Placeholder 2"/>
          <p:cNvSpPr>
            <a:spLocks noGrp="1"/>
          </p:cNvSpPr>
          <p:nvPr>
            <p:ph idx="1" type="body"/>
          </p:nvPr>
        </p:nvSpPr>
        <p:spPr>
          <a:xfrm>
            <a:off x="677335" y="4527448"/>
            <a:ext cx="8596668" cy="1513914"/>
          </a:xfrm>
        </p:spPr>
        <p:txBody>
          <a:bodyPr anchor="t" numCol="1">
            <a:normAutofit/>
          </a:bodyPr>
          <a:lstStyle>
            <a:lvl1pPr algn="l" indent="0" marL="0">
              <a:buNone/>
              <a:defRPr sz="1800">
                <a:solidFill>
                  <a:schemeClr val="tx1">
                    <a:lumMod val="50000"/>
                    <a:lumOff val="5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idx="10" sz="half" type="dt"/>
          </p:nvPr>
        </p:nvSpPr>
        <p:spPr/>
        <p:txBody>
          <a:bodyPr numCol="1"/>
          <a:lstStyle/>
          <a:p>
            <a:fld id="{B61BEF0D-F0BB-DE4B-95CE-6DB70DBA9567}" type="datetimeFigureOut">
              <a:rPr lang="en-US" smtClean="0"/>
              <a:pPr/>
              <a:t>1/29/2018</a:t>
            </a:fld>
            <a:endParaRPr dirty="0" lang="en-US"/>
          </a:p>
        </p:txBody>
      </p:sp>
      <p:sp>
        <p:nvSpPr>
          <p:cNvPr id="5" name="Footer Placeholder 4"/>
          <p:cNvSpPr>
            <a:spLocks noGrp="1"/>
          </p:cNvSpPr>
          <p:nvPr>
            <p:ph idx="11" sz="quarter" type="ftr"/>
          </p:nvPr>
        </p:nvSpPr>
        <p:spPr/>
        <p:txBody>
          <a:bodyPr numCol="1"/>
          <a:lstStyle/>
          <a:p>
            <a:endParaRPr dirty="0" lang="en-US"/>
          </a:p>
        </p:txBody>
      </p:sp>
      <p:sp>
        <p:nvSpPr>
          <p:cNvPr id="6" name="Slide Number Placeholder 5"/>
          <p:cNvSpPr>
            <a:spLocks noGrp="1"/>
          </p:cNvSpPr>
          <p:nvPr>
            <p:ph idx="12" sz="quarter" type="sldNum"/>
          </p:nvPr>
        </p:nvSpPr>
        <p:spPr/>
        <p:txBody>
          <a:bodyPr numCol="1"/>
          <a:lstStyle/>
          <a:p>
            <a:fld id="{D57F1E4F-1CFF-5643-939E-217C01CDF565}" type="slidenum">
              <a:rPr lang="en-US" smtClean="0"/>
              <a:pPr/>
              <a:t>‹#›</a:t>
            </a:fld>
            <a:endParaRPr dirty="0" lang="en-US"/>
          </a:p>
        </p:txBody>
      </p:sp>
      <p:sp>
        <p:nvSpPr>
          <p:cNvPr id="24" name="TextBox 23"/>
          <p:cNvSpPr txBox="1"/>
          <p:nvPr/>
        </p:nvSpPr>
        <p:spPr>
          <a:xfrm>
            <a:off x="541870" y="790378"/>
            <a:ext cx="609600" cy="584776"/>
          </a:xfrm>
          <a:prstGeom prst="rect">
            <a:avLst/>
          </a:prstGeom>
        </p:spPr>
        <p:txBody>
          <a:bodyPr anchor="ctr" bIns="45720" lIns="91440" numCol="1" rIns="91440" rtlCol="0" tIns="45720" vert="horz">
            <a:noAutofit/>
          </a:bodyPr>
          <a:lstStyle/>
          <a:p>
            <a:pPr lvl="0"/>
            <a:r>
              <a:rPr baseline="0" dirty="0" lang="en-US" sz="8000">
                <a:ln cmpd="sng" w="3175">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anchor="ctr" bIns="45720" lIns="91440" numCol="1" rIns="91440" rtlCol="0" tIns="45720" vert="horz">
            <a:noAutofit/>
          </a:bodyPr>
          <a:lstStyle/>
          <a:p>
            <a:pPr lvl="0"/>
            <a:r>
              <a:rPr baseline="0" dirty="0" lang="en-US" sz="8000">
                <a:ln cmpd="sng" w="3175">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88916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numCol="1">
            <a:normAutofit/>
          </a:bodyPr>
          <a:lstStyle>
            <a:lvl1pPr algn="l">
              <a:defRPr b="0" cap="none" sz="4400"/>
            </a:lvl1pPr>
          </a:lstStyle>
          <a:p>
            <a:r>
              <a:rPr lang="en-US"/>
              <a:t>Click to edit Master title style</a:t>
            </a:r>
            <a:endParaRPr dirty="0" lang="en-US"/>
          </a:p>
        </p:txBody>
      </p:sp>
      <p:sp>
        <p:nvSpPr>
          <p:cNvPr id="23" name="Text Placeholder 9"/>
          <p:cNvSpPr>
            <a:spLocks noGrp="1"/>
          </p:cNvSpPr>
          <p:nvPr>
            <p:ph idx="13" sz="quarter" type="body"/>
          </p:nvPr>
        </p:nvSpPr>
        <p:spPr>
          <a:xfrm>
            <a:off x="677332" y="4013200"/>
            <a:ext cx="8596669" cy="514248"/>
          </a:xfrm>
        </p:spPr>
        <p:txBody>
          <a:bodyPr anchor="b" numCol="1">
            <a:noAutofit/>
          </a:bodyPr>
          <a:lstStyle>
            <a:lvl1pPr indent="0" marL="0">
              <a:buFontTx/>
              <a:buNone/>
              <a:defRPr sz="2400">
                <a:solidFill>
                  <a:schemeClr val="accent1"/>
                </a:solidFill>
              </a:defRPr>
            </a:lvl1pPr>
            <a:lvl2pPr indent="0" marL="457200">
              <a:buFontTx/>
              <a:buNone/>
              <a:defRPr/>
            </a:lvl2pPr>
            <a:lvl3pPr indent="0" marL="914400">
              <a:buFontTx/>
              <a:buNone/>
              <a:defRPr/>
            </a:lvl3pPr>
            <a:lvl4pPr indent="0" marL="1371600">
              <a:buFontTx/>
              <a:buNone/>
              <a:defRPr/>
            </a:lvl4pPr>
            <a:lvl5pPr indent="0" marL="1828800">
              <a:buFontTx/>
              <a:buNone/>
              <a:defRPr/>
            </a:lvl5pPr>
          </a:lstStyle>
          <a:p>
            <a:pPr lvl="0"/>
            <a:r>
              <a:rPr lang="en-US"/>
              <a:t>Edit Master text styles</a:t>
            </a:r>
          </a:p>
        </p:txBody>
      </p:sp>
      <p:sp>
        <p:nvSpPr>
          <p:cNvPr id="3" name="Text Placeholder 2"/>
          <p:cNvSpPr>
            <a:spLocks noGrp="1"/>
          </p:cNvSpPr>
          <p:nvPr>
            <p:ph idx="1" type="body"/>
          </p:nvPr>
        </p:nvSpPr>
        <p:spPr>
          <a:xfrm>
            <a:off x="677335" y="4527448"/>
            <a:ext cx="8596668" cy="1513914"/>
          </a:xfrm>
        </p:spPr>
        <p:txBody>
          <a:bodyPr anchor="t" numCol="1">
            <a:normAutofit/>
          </a:bodyPr>
          <a:lstStyle>
            <a:lvl1pPr algn="l" indent="0" marL="0">
              <a:buNone/>
              <a:defRPr sz="1800">
                <a:solidFill>
                  <a:schemeClr val="tx1">
                    <a:lumMod val="50000"/>
                    <a:lumOff val="5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idx="10" sz="half" type="dt"/>
          </p:nvPr>
        </p:nvSpPr>
        <p:spPr/>
        <p:txBody>
          <a:bodyPr numCol="1"/>
          <a:lstStyle/>
          <a:p>
            <a:fld id="{B61BEF0D-F0BB-DE4B-95CE-6DB70DBA9567}" type="datetimeFigureOut">
              <a:rPr lang="en-US" smtClean="0"/>
              <a:pPr/>
              <a:t>1/29/2018</a:t>
            </a:fld>
            <a:endParaRPr dirty="0" lang="en-US"/>
          </a:p>
        </p:txBody>
      </p:sp>
      <p:sp>
        <p:nvSpPr>
          <p:cNvPr id="5" name="Footer Placeholder 4"/>
          <p:cNvSpPr>
            <a:spLocks noGrp="1"/>
          </p:cNvSpPr>
          <p:nvPr>
            <p:ph idx="11" sz="quarter" type="ftr"/>
          </p:nvPr>
        </p:nvSpPr>
        <p:spPr/>
        <p:txBody>
          <a:bodyPr numCol="1"/>
          <a:lstStyle/>
          <a:p>
            <a:endParaRPr dirty="0" lang="en-US"/>
          </a:p>
        </p:txBody>
      </p:sp>
      <p:sp>
        <p:nvSpPr>
          <p:cNvPr id="6" name="Slide Number Placeholder 5"/>
          <p:cNvSpPr>
            <a:spLocks noGrp="1"/>
          </p:cNvSpPr>
          <p:nvPr>
            <p:ph idx="12" sz="quarter" type="sldNum"/>
          </p:nvPr>
        </p:nvSpPr>
        <p:spPr/>
        <p:txBody>
          <a:bodyPr numCol="1"/>
          <a:lstStyle/>
          <a:p>
            <a:fld id="{D57F1E4F-1CFF-5643-939E-217C01CDF565}" type="slidenum">
              <a:rPr lang="en-US" smtClean="0"/>
              <a:pPr/>
              <a:t>‹#›</a:t>
            </a:fld>
            <a:endParaRPr dirty="0" lang="en-US"/>
          </a:p>
        </p:txBody>
      </p:sp>
    </p:spTree>
    <p:extLst>
      <p:ext uri="{BB962C8B-B14F-4D97-AF65-F5344CB8AC3E}">
        <p14:creationId xmlns:p14="http://schemas.microsoft.com/office/powerpoint/2010/main" val="3401067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dirty="0" lang="en-US"/>
          </a:p>
        </p:txBody>
      </p:sp>
      <p:sp>
        <p:nvSpPr>
          <p:cNvPr id="3" name="Vertical Text Placeholder 2"/>
          <p:cNvSpPr>
            <a:spLocks noGrp="1"/>
          </p:cNvSpPr>
          <p:nvPr>
            <p:ph idx="1" orient="vert" type="body"/>
          </p:nvPr>
        </p:nvSpPr>
        <p:spPr/>
        <p:txBody>
          <a:bodyPr numCol="1"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4" name="Date Placeholder 3"/>
          <p:cNvSpPr>
            <a:spLocks noGrp="1"/>
          </p:cNvSpPr>
          <p:nvPr>
            <p:ph idx="10" sz="half" type="dt"/>
          </p:nvPr>
        </p:nvSpPr>
        <p:spPr/>
        <p:txBody>
          <a:bodyPr numCol="1"/>
          <a:lstStyle/>
          <a:p>
            <a:fld id="{55C6B4A9-1611-4792-9094-5F34BCA07E0B}" type="datetimeFigureOut">
              <a:rPr lang="en-US" smtClean="0"/>
              <a:t>1/29/2018</a:t>
            </a:fld>
            <a:endParaRPr dirty="0" lang="en-US"/>
          </a:p>
        </p:txBody>
      </p:sp>
      <p:sp>
        <p:nvSpPr>
          <p:cNvPr id="5" name="Footer Placeholder 4"/>
          <p:cNvSpPr>
            <a:spLocks noGrp="1"/>
          </p:cNvSpPr>
          <p:nvPr>
            <p:ph idx="11" sz="quarter" type="ftr"/>
          </p:nvPr>
        </p:nvSpPr>
        <p:spPr/>
        <p:txBody>
          <a:bodyPr numCol="1"/>
          <a:lstStyle/>
          <a:p>
            <a:endParaRPr dirty="0" lang="en-US"/>
          </a:p>
        </p:txBody>
      </p:sp>
      <p:sp>
        <p:nvSpPr>
          <p:cNvPr id="6" name="Slide Number Placeholder 5"/>
          <p:cNvSpPr>
            <a:spLocks noGrp="1"/>
          </p:cNvSpPr>
          <p:nvPr>
            <p:ph idx="12" sz="quarter" type="sldNum"/>
          </p:nvPr>
        </p:nvSpPr>
        <p:spPr/>
        <p:txBody>
          <a:bodyPr numCol="1"/>
          <a:lstStyle/>
          <a:p>
            <a:fld id="{89333C77-0158-454C-844F-B7AB9BD7DAD4}" type="slidenum">
              <a:rPr lang="en-US" smtClean="0"/>
              <a:t>‹#›</a:t>
            </a:fld>
            <a:endParaRPr dirty="0" lang="en-US"/>
          </a:p>
        </p:txBody>
      </p:sp>
    </p:spTree>
    <p:extLst>
      <p:ext uri="{BB962C8B-B14F-4D97-AF65-F5344CB8AC3E}">
        <p14:creationId xmlns:p14="http://schemas.microsoft.com/office/powerpoint/2010/main" val="3822459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1" name=""/>
        <p:cNvGrpSpPr/>
        <p:nvPr/>
      </p:nvGrpSpPr>
      <p:grpSpPr>
        <a:xfrm>
          <a:off x="0" y="0"/>
          <a:ext cx="0" cy="0"/>
          <a:chOff x="0" y="0"/>
          <a:chExt cx="0" cy="0"/>
        </a:xfrm>
      </p:grpSpPr>
      <p:sp>
        <p:nvSpPr>
          <p:cNvPr id="2" name="Vertical Title 1"/>
          <p:cNvSpPr>
            <a:spLocks noGrp="1"/>
          </p:cNvSpPr>
          <p:nvPr>
            <p:ph orient="vert" type="title"/>
          </p:nvPr>
        </p:nvSpPr>
        <p:spPr>
          <a:xfrm>
            <a:off x="7967673" y="609599"/>
            <a:ext cx="1304743" cy="5251451"/>
          </a:xfrm>
        </p:spPr>
        <p:txBody>
          <a:bodyPr anchor="ctr" numCol="1" vert="eaVert"/>
          <a:lstStyle/>
          <a:p>
            <a:r>
              <a:rPr lang="en-US"/>
              <a:t>Click to edit Master title style</a:t>
            </a:r>
            <a:endParaRPr dirty="0" lang="en-US"/>
          </a:p>
        </p:txBody>
      </p:sp>
      <p:sp>
        <p:nvSpPr>
          <p:cNvPr id="3" name="Vertical Text Placeholder 2"/>
          <p:cNvSpPr>
            <a:spLocks noGrp="1"/>
          </p:cNvSpPr>
          <p:nvPr>
            <p:ph idx="1" orient="vert" type="body"/>
          </p:nvPr>
        </p:nvSpPr>
        <p:spPr>
          <a:xfrm>
            <a:off x="677335" y="609600"/>
            <a:ext cx="7060150" cy="5251450"/>
          </a:xfrm>
        </p:spPr>
        <p:txBody>
          <a:bodyPr numCol="1"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4" name="Date Placeholder 3"/>
          <p:cNvSpPr>
            <a:spLocks noGrp="1"/>
          </p:cNvSpPr>
          <p:nvPr>
            <p:ph idx="10" sz="half" type="dt"/>
          </p:nvPr>
        </p:nvSpPr>
        <p:spPr/>
        <p:txBody>
          <a:bodyPr numCol="1"/>
          <a:lstStyle/>
          <a:p>
            <a:fld id="{B61BEF0D-F0BB-DE4B-95CE-6DB70DBA9567}" type="datetimeFigureOut">
              <a:rPr lang="en-US" smtClean="0"/>
              <a:pPr/>
              <a:t>1/29/2018</a:t>
            </a:fld>
            <a:endParaRPr dirty="0" lang="en-US"/>
          </a:p>
        </p:txBody>
      </p:sp>
      <p:sp>
        <p:nvSpPr>
          <p:cNvPr id="5" name="Footer Placeholder 4"/>
          <p:cNvSpPr>
            <a:spLocks noGrp="1"/>
          </p:cNvSpPr>
          <p:nvPr>
            <p:ph idx="11" sz="quarter" type="ftr"/>
          </p:nvPr>
        </p:nvSpPr>
        <p:spPr/>
        <p:txBody>
          <a:bodyPr numCol="1"/>
          <a:lstStyle/>
          <a:p>
            <a:endParaRPr dirty="0" lang="en-US"/>
          </a:p>
        </p:txBody>
      </p:sp>
      <p:sp>
        <p:nvSpPr>
          <p:cNvPr id="6" name="Slide Number Placeholder 5"/>
          <p:cNvSpPr>
            <a:spLocks noGrp="1"/>
          </p:cNvSpPr>
          <p:nvPr>
            <p:ph idx="12" sz="quarter" type="sldNum"/>
          </p:nvPr>
        </p:nvSpPr>
        <p:spPr/>
        <p:txBody>
          <a:bodyPr numCol="1"/>
          <a:lstStyle/>
          <a:p>
            <a:fld id="{D57F1E4F-1CFF-5643-939E-217C01CDF565}" type="slidenum">
              <a:rPr lang="en-US" smtClean="0"/>
              <a:pPr/>
              <a:t>‹#›</a:t>
            </a:fld>
            <a:endParaRPr dirty="0" lang="en-US"/>
          </a:p>
        </p:txBody>
      </p:sp>
    </p:spTree>
    <p:extLst>
      <p:ext uri="{BB962C8B-B14F-4D97-AF65-F5344CB8AC3E}">
        <p14:creationId xmlns:p14="http://schemas.microsoft.com/office/powerpoint/2010/main" val="2631462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dirty="0" lang="en-US"/>
          </a:p>
        </p:txBody>
      </p:sp>
      <p:sp>
        <p:nvSpPr>
          <p:cNvPr id="3" name="Content Placeholder 2"/>
          <p:cNvSpPr>
            <a:spLocks noGrp="1"/>
          </p:cNvSpPr>
          <p:nvPr>
            <p:ph idx="1"/>
          </p:nvPr>
        </p:nvSpPr>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4" name="Date Placeholder 3"/>
          <p:cNvSpPr>
            <a:spLocks noGrp="1"/>
          </p:cNvSpPr>
          <p:nvPr>
            <p:ph idx="10" sz="half" type="dt"/>
          </p:nvPr>
        </p:nvSpPr>
        <p:spPr/>
        <p:txBody>
          <a:bodyPr numCol="1"/>
          <a:lstStyle/>
          <a:p>
            <a:fld id="{B61BEF0D-F0BB-DE4B-95CE-6DB70DBA9567}" type="datetimeFigureOut">
              <a:rPr lang="en-US" smtClean="0"/>
              <a:pPr/>
              <a:t>1/29/2018</a:t>
            </a:fld>
            <a:endParaRPr dirty="0" lang="en-US"/>
          </a:p>
        </p:txBody>
      </p:sp>
      <p:sp>
        <p:nvSpPr>
          <p:cNvPr id="5" name="Footer Placeholder 4"/>
          <p:cNvSpPr>
            <a:spLocks noGrp="1"/>
          </p:cNvSpPr>
          <p:nvPr>
            <p:ph idx="11" sz="quarter" type="ftr"/>
          </p:nvPr>
        </p:nvSpPr>
        <p:spPr/>
        <p:txBody>
          <a:bodyPr numCol="1"/>
          <a:lstStyle/>
          <a:p>
            <a:endParaRPr dirty="0" lang="en-US"/>
          </a:p>
        </p:txBody>
      </p:sp>
      <p:sp>
        <p:nvSpPr>
          <p:cNvPr id="6" name="Slide Number Placeholder 5"/>
          <p:cNvSpPr>
            <a:spLocks noGrp="1"/>
          </p:cNvSpPr>
          <p:nvPr>
            <p:ph idx="12" sz="quarter" type="sldNum"/>
          </p:nvPr>
        </p:nvSpPr>
        <p:spPr/>
        <p:txBody>
          <a:bodyPr numCol="1"/>
          <a:lstStyle/>
          <a:p>
            <a:fld id="{D57F1E4F-1CFF-5643-939E-217C01CDF565}" type="slidenum">
              <a:rPr lang="en-US" smtClean="0"/>
              <a:pPr/>
              <a:t>‹#›</a:t>
            </a:fld>
            <a:endParaRPr dirty="0" lang="en-US"/>
          </a:p>
        </p:txBody>
      </p:sp>
    </p:spTree>
    <p:extLst>
      <p:ext uri="{BB962C8B-B14F-4D97-AF65-F5344CB8AC3E}">
        <p14:creationId xmlns:p14="http://schemas.microsoft.com/office/powerpoint/2010/main" val="2986192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numCol="1"/>
          <a:lstStyle>
            <a:lvl1pPr algn="l">
              <a:defRPr b="0" cap="none" sz="4000"/>
            </a:lvl1pPr>
          </a:lstStyle>
          <a:p>
            <a:r>
              <a:rPr lang="en-US"/>
              <a:t>Click to edit Master title style</a:t>
            </a:r>
            <a:endParaRPr dirty="0" lang="en-US"/>
          </a:p>
        </p:txBody>
      </p:sp>
      <p:sp>
        <p:nvSpPr>
          <p:cNvPr id="3" name="Text Placeholder 2"/>
          <p:cNvSpPr>
            <a:spLocks noGrp="1"/>
          </p:cNvSpPr>
          <p:nvPr>
            <p:ph idx="1" type="body"/>
          </p:nvPr>
        </p:nvSpPr>
        <p:spPr>
          <a:xfrm>
            <a:off x="677335" y="4527448"/>
            <a:ext cx="8596668" cy="860400"/>
          </a:xfrm>
        </p:spPr>
        <p:txBody>
          <a:bodyPr anchor="t" numCol="1"/>
          <a:lstStyle>
            <a:lvl1pPr algn="l" indent="0" marL="0">
              <a:buNone/>
              <a:defRPr sz="2000">
                <a:solidFill>
                  <a:schemeClr val="tx1">
                    <a:lumMod val="50000"/>
                    <a:lumOff val="5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idx="10" sz="half" type="dt"/>
          </p:nvPr>
        </p:nvSpPr>
        <p:spPr/>
        <p:txBody>
          <a:bodyPr numCol="1"/>
          <a:lstStyle/>
          <a:p>
            <a:fld id="{B61BEF0D-F0BB-DE4B-95CE-6DB70DBA9567}" type="datetimeFigureOut">
              <a:rPr lang="en-US" smtClean="0"/>
              <a:pPr/>
              <a:t>1/29/2018</a:t>
            </a:fld>
            <a:endParaRPr dirty="0" lang="en-US"/>
          </a:p>
        </p:txBody>
      </p:sp>
      <p:sp>
        <p:nvSpPr>
          <p:cNvPr id="5" name="Footer Placeholder 4"/>
          <p:cNvSpPr>
            <a:spLocks noGrp="1"/>
          </p:cNvSpPr>
          <p:nvPr>
            <p:ph idx="11" sz="quarter" type="ftr"/>
          </p:nvPr>
        </p:nvSpPr>
        <p:spPr/>
        <p:txBody>
          <a:bodyPr numCol="1"/>
          <a:lstStyle/>
          <a:p>
            <a:endParaRPr dirty="0" lang="en-US"/>
          </a:p>
        </p:txBody>
      </p:sp>
      <p:sp>
        <p:nvSpPr>
          <p:cNvPr id="6" name="Slide Number Placeholder 5"/>
          <p:cNvSpPr>
            <a:spLocks noGrp="1"/>
          </p:cNvSpPr>
          <p:nvPr>
            <p:ph idx="12" sz="quarter" type="sldNum"/>
          </p:nvPr>
        </p:nvSpPr>
        <p:spPr/>
        <p:txBody>
          <a:bodyPr numCol="1"/>
          <a:lstStyle/>
          <a:p>
            <a:fld id="{D57F1E4F-1CFF-5643-939E-217C01CDF565}" type="slidenum">
              <a:rPr lang="en-US" smtClean="0"/>
              <a:pPr/>
              <a:t>‹#›</a:t>
            </a:fld>
            <a:endParaRPr dirty="0" lang="en-US"/>
          </a:p>
        </p:txBody>
      </p:sp>
    </p:spTree>
    <p:extLst>
      <p:ext uri="{BB962C8B-B14F-4D97-AF65-F5344CB8AC3E}">
        <p14:creationId xmlns:p14="http://schemas.microsoft.com/office/powerpoint/2010/main" val="747708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dirty="0" lang="en-US"/>
          </a:p>
        </p:txBody>
      </p:sp>
      <p:sp>
        <p:nvSpPr>
          <p:cNvPr id="3" name="Content Placeholder 2"/>
          <p:cNvSpPr>
            <a:spLocks noGrp="1"/>
          </p:cNvSpPr>
          <p:nvPr>
            <p:ph idx="1" sz="half"/>
          </p:nvPr>
        </p:nvSpPr>
        <p:spPr>
          <a:xfrm>
            <a:off x="677334" y="2160589"/>
            <a:ext cx="4184035" cy="3880772"/>
          </a:xfrm>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4" name="Content Placeholder 3"/>
          <p:cNvSpPr>
            <a:spLocks noGrp="1"/>
          </p:cNvSpPr>
          <p:nvPr>
            <p:ph idx="2" sz="half"/>
          </p:nvPr>
        </p:nvSpPr>
        <p:spPr>
          <a:xfrm>
            <a:off x="5089970" y="2160589"/>
            <a:ext cx="4184034" cy="3880773"/>
          </a:xfrm>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5" name="Date Placeholder 4"/>
          <p:cNvSpPr>
            <a:spLocks noGrp="1"/>
          </p:cNvSpPr>
          <p:nvPr>
            <p:ph idx="10" sz="half" type="dt"/>
          </p:nvPr>
        </p:nvSpPr>
        <p:spPr/>
        <p:txBody>
          <a:bodyPr numCol="1"/>
          <a:lstStyle/>
          <a:p>
            <a:fld id="{EB712588-04B1-427B-82EE-E8DB90309F08}" type="datetimeFigureOut">
              <a:rPr lang="en-US" smtClean="0"/>
              <a:t>1/29/2018</a:t>
            </a:fld>
            <a:endParaRPr dirty="0" lang="en-US"/>
          </a:p>
        </p:txBody>
      </p:sp>
      <p:sp>
        <p:nvSpPr>
          <p:cNvPr id="6" name="Footer Placeholder 5"/>
          <p:cNvSpPr>
            <a:spLocks noGrp="1"/>
          </p:cNvSpPr>
          <p:nvPr>
            <p:ph idx="11" sz="quarter" type="ftr"/>
          </p:nvPr>
        </p:nvSpPr>
        <p:spPr/>
        <p:txBody>
          <a:bodyPr numCol="1"/>
          <a:lstStyle/>
          <a:p>
            <a:endParaRPr dirty="0" lang="en-US"/>
          </a:p>
        </p:txBody>
      </p:sp>
      <p:sp>
        <p:nvSpPr>
          <p:cNvPr id="7" name="Slide Number Placeholder 6"/>
          <p:cNvSpPr>
            <a:spLocks noGrp="1"/>
          </p:cNvSpPr>
          <p:nvPr>
            <p:ph idx="12" sz="quarter" type="sldNum"/>
          </p:nvPr>
        </p:nvSpPr>
        <p:spPr/>
        <p:txBody>
          <a:bodyPr numCol="1"/>
          <a:lstStyle/>
          <a:p>
            <a:fld id="{6FF9F0C5-380F-41C2-899A-BAC0F0927E16}" type="slidenum">
              <a:rPr lang="en-US" smtClean="0"/>
              <a:t>‹#›</a:t>
            </a:fld>
            <a:endParaRPr dirty="0" lang="en-US"/>
          </a:p>
        </p:txBody>
      </p:sp>
    </p:spTree>
    <p:extLst>
      <p:ext uri="{BB962C8B-B14F-4D97-AF65-F5344CB8AC3E}">
        <p14:creationId xmlns:p14="http://schemas.microsoft.com/office/powerpoint/2010/main" val="178110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vl1pPr>
          </a:lstStyle>
          <a:p>
            <a:r>
              <a:rPr lang="en-US"/>
              <a:t>Click to edit Master title style</a:t>
            </a:r>
            <a:endParaRPr dirty="0" lang="en-US"/>
          </a:p>
        </p:txBody>
      </p:sp>
      <p:sp>
        <p:nvSpPr>
          <p:cNvPr id="3" name="Text Placeholder 2"/>
          <p:cNvSpPr>
            <a:spLocks noGrp="1"/>
          </p:cNvSpPr>
          <p:nvPr>
            <p:ph idx="1" type="body"/>
          </p:nvPr>
        </p:nvSpPr>
        <p:spPr>
          <a:xfrm>
            <a:off x="675745" y="2160983"/>
            <a:ext cx="4185623" cy="576262"/>
          </a:xfrm>
        </p:spPr>
        <p:txBody>
          <a:bodyPr anchor="b" numCol="1">
            <a:noAutofit/>
          </a:bodyPr>
          <a:lstStyle>
            <a:lvl1pPr indent="0" marL="0">
              <a:buNone/>
              <a:defRPr b="0"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Edit Master text styles</a:t>
            </a:r>
          </a:p>
        </p:txBody>
      </p:sp>
      <p:sp>
        <p:nvSpPr>
          <p:cNvPr id="4" name="Content Placeholder 3"/>
          <p:cNvSpPr>
            <a:spLocks noGrp="1"/>
          </p:cNvSpPr>
          <p:nvPr>
            <p:ph idx="2" sz="half"/>
          </p:nvPr>
        </p:nvSpPr>
        <p:spPr>
          <a:xfrm>
            <a:off x="675745" y="2737245"/>
            <a:ext cx="4185623" cy="3304117"/>
          </a:xfrm>
        </p:spPr>
        <p:txBody>
          <a:bodyPr numCol="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5" name="Text Placeholder 4"/>
          <p:cNvSpPr>
            <a:spLocks noGrp="1"/>
          </p:cNvSpPr>
          <p:nvPr>
            <p:ph idx="3" sz="quarter" type="body"/>
          </p:nvPr>
        </p:nvSpPr>
        <p:spPr>
          <a:xfrm>
            <a:off x="5088383" y="2160983"/>
            <a:ext cx="4185618" cy="576262"/>
          </a:xfrm>
        </p:spPr>
        <p:txBody>
          <a:bodyPr anchor="b" numCol="1">
            <a:noAutofit/>
          </a:bodyPr>
          <a:lstStyle>
            <a:lvl1pPr indent="0" marL="0">
              <a:buNone/>
              <a:defRPr b="0"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Edit Master text styles</a:t>
            </a:r>
          </a:p>
        </p:txBody>
      </p:sp>
      <p:sp>
        <p:nvSpPr>
          <p:cNvPr id="6" name="Content Placeholder 5"/>
          <p:cNvSpPr>
            <a:spLocks noGrp="1"/>
          </p:cNvSpPr>
          <p:nvPr>
            <p:ph idx="4" sz="quarter"/>
          </p:nvPr>
        </p:nvSpPr>
        <p:spPr>
          <a:xfrm>
            <a:off x="5088384" y="2737245"/>
            <a:ext cx="4185617" cy="3304117"/>
          </a:xfrm>
        </p:spPr>
        <p:txBody>
          <a:bodyPr numCol="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7" name="Date Placeholder 6"/>
          <p:cNvSpPr>
            <a:spLocks noGrp="1"/>
          </p:cNvSpPr>
          <p:nvPr>
            <p:ph idx="10" sz="half" type="dt"/>
          </p:nvPr>
        </p:nvSpPr>
        <p:spPr/>
        <p:txBody>
          <a:bodyPr numCol="1"/>
          <a:lstStyle/>
          <a:p>
            <a:fld id="{B61BEF0D-F0BB-DE4B-95CE-6DB70DBA9567}" type="datetimeFigureOut">
              <a:rPr lang="en-US" smtClean="0"/>
              <a:pPr/>
              <a:t>1/29/2018</a:t>
            </a:fld>
            <a:endParaRPr dirty="0" lang="en-US"/>
          </a:p>
        </p:txBody>
      </p:sp>
      <p:sp>
        <p:nvSpPr>
          <p:cNvPr id="8" name="Footer Placeholder 7"/>
          <p:cNvSpPr>
            <a:spLocks noGrp="1"/>
          </p:cNvSpPr>
          <p:nvPr>
            <p:ph idx="11" sz="quarter" type="ftr"/>
          </p:nvPr>
        </p:nvSpPr>
        <p:spPr/>
        <p:txBody>
          <a:bodyPr numCol="1"/>
          <a:lstStyle/>
          <a:p>
            <a:endParaRPr dirty="0" lang="en-US"/>
          </a:p>
        </p:txBody>
      </p:sp>
      <p:sp>
        <p:nvSpPr>
          <p:cNvPr id="9" name="Slide Number Placeholder 8"/>
          <p:cNvSpPr>
            <a:spLocks noGrp="1"/>
          </p:cNvSpPr>
          <p:nvPr>
            <p:ph idx="12" sz="quarter" type="sldNum"/>
          </p:nvPr>
        </p:nvSpPr>
        <p:spPr/>
        <p:txBody>
          <a:bodyPr numCol="1"/>
          <a:lstStyle/>
          <a:p>
            <a:fld id="{D57F1E4F-1CFF-5643-939E-217C01CDF565}" type="slidenum">
              <a:rPr lang="en-US" smtClean="0"/>
              <a:pPr/>
              <a:t>‹#›</a:t>
            </a:fld>
            <a:endParaRPr dirty="0" lang="en-US"/>
          </a:p>
        </p:txBody>
      </p:sp>
    </p:spTree>
    <p:extLst>
      <p:ext uri="{BB962C8B-B14F-4D97-AF65-F5344CB8AC3E}">
        <p14:creationId xmlns:p14="http://schemas.microsoft.com/office/powerpoint/2010/main" val="659168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numCol="1"/>
          <a:lstStyle/>
          <a:p>
            <a:r>
              <a:rPr lang="en-US"/>
              <a:t>Click to edit Master title style</a:t>
            </a:r>
            <a:endParaRPr dirty="0" lang="en-US"/>
          </a:p>
        </p:txBody>
      </p:sp>
      <p:sp>
        <p:nvSpPr>
          <p:cNvPr id="3" name="Date Placeholder 2"/>
          <p:cNvSpPr>
            <a:spLocks noGrp="1"/>
          </p:cNvSpPr>
          <p:nvPr>
            <p:ph idx="10" sz="half" type="dt"/>
          </p:nvPr>
        </p:nvSpPr>
        <p:spPr/>
        <p:txBody>
          <a:bodyPr numCol="1"/>
          <a:lstStyle/>
          <a:p>
            <a:fld id="{B61BEF0D-F0BB-DE4B-95CE-6DB70DBA9567}" type="datetimeFigureOut">
              <a:rPr lang="en-US" smtClean="0"/>
              <a:pPr/>
              <a:t>1/29/2018</a:t>
            </a:fld>
            <a:endParaRPr dirty="0" lang="en-US"/>
          </a:p>
        </p:txBody>
      </p:sp>
      <p:sp>
        <p:nvSpPr>
          <p:cNvPr id="4" name="Footer Placeholder 3"/>
          <p:cNvSpPr>
            <a:spLocks noGrp="1"/>
          </p:cNvSpPr>
          <p:nvPr>
            <p:ph idx="11" sz="quarter" type="ftr"/>
          </p:nvPr>
        </p:nvSpPr>
        <p:spPr/>
        <p:txBody>
          <a:bodyPr numCol="1"/>
          <a:lstStyle/>
          <a:p>
            <a:endParaRPr dirty="0" lang="en-US"/>
          </a:p>
        </p:txBody>
      </p:sp>
      <p:sp>
        <p:nvSpPr>
          <p:cNvPr id="5" name="Slide Number Placeholder 4"/>
          <p:cNvSpPr>
            <a:spLocks noGrp="1"/>
          </p:cNvSpPr>
          <p:nvPr>
            <p:ph idx="12" sz="quarter" type="sldNum"/>
          </p:nvPr>
        </p:nvSpPr>
        <p:spPr/>
        <p:txBody>
          <a:bodyPr numCol="1"/>
          <a:lstStyle/>
          <a:p>
            <a:fld id="{D57F1E4F-1CFF-5643-939E-217C01CDF565}" type="slidenum">
              <a:rPr lang="en-US" smtClean="0"/>
              <a:pPr/>
              <a:t>‹#›</a:t>
            </a:fld>
            <a:endParaRPr dirty="0" lang="en-US"/>
          </a:p>
        </p:txBody>
      </p:sp>
    </p:spTree>
    <p:extLst>
      <p:ext uri="{BB962C8B-B14F-4D97-AF65-F5344CB8AC3E}">
        <p14:creationId xmlns:p14="http://schemas.microsoft.com/office/powerpoint/2010/main" val="868911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1" name=""/>
        <p:cNvGrpSpPr/>
        <p:nvPr/>
      </p:nvGrpSpPr>
      <p:grpSpPr>
        <a:xfrm>
          <a:off x="0" y="0"/>
          <a:ext cx="0" cy="0"/>
          <a:chOff x="0" y="0"/>
          <a:chExt cx="0" cy="0"/>
        </a:xfrm>
      </p:grpSpPr>
      <p:sp>
        <p:nvSpPr>
          <p:cNvPr id="2" name="Date Placeholder 1"/>
          <p:cNvSpPr>
            <a:spLocks noGrp="1"/>
          </p:cNvSpPr>
          <p:nvPr>
            <p:ph idx="10" sz="half" type="dt"/>
          </p:nvPr>
        </p:nvSpPr>
        <p:spPr/>
        <p:txBody>
          <a:bodyPr numCol="1"/>
          <a:lstStyle/>
          <a:p>
            <a:fld id="{B61BEF0D-F0BB-DE4B-95CE-6DB70DBA9567}" type="datetimeFigureOut">
              <a:rPr lang="en-US" smtClean="0"/>
              <a:pPr/>
              <a:t>1/29/2018</a:t>
            </a:fld>
            <a:endParaRPr dirty="0" lang="en-US"/>
          </a:p>
        </p:txBody>
      </p:sp>
      <p:sp>
        <p:nvSpPr>
          <p:cNvPr id="3" name="Footer Placeholder 2"/>
          <p:cNvSpPr>
            <a:spLocks noGrp="1"/>
          </p:cNvSpPr>
          <p:nvPr>
            <p:ph idx="11" sz="quarter" type="ftr"/>
          </p:nvPr>
        </p:nvSpPr>
        <p:spPr/>
        <p:txBody>
          <a:bodyPr numCol="1"/>
          <a:lstStyle/>
          <a:p>
            <a:endParaRPr dirty="0" lang="en-US"/>
          </a:p>
        </p:txBody>
      </p:sp>
      <p:sp>
        <p:nvSpPr>
          <p:cNvPr id="4" name="Slide Number Placeholder 3"/>
          <p:cNvSpPr>
            <a:spLocks noGrp="1"/>
          </p:cNvSpPr>
          <p:nvPr>
            <p:ph idx="12" sz="quarter" type="sldNum"/>
          </p:nvPr>
        </p:nvSpPr>
        <p:spPr/>
        <p:txBody>
          <a:bodyPr numCol="1"/>
          <a:lstStyle/>
          <a:p>
            <a:fld id="{D57F1E4F-1CFF-5643-939E-217C01CDF565}" type="slidenum">
              <a:rPr lang="en-US" smtClean="0"/>
              <a:pPr/>
              <a:t>‹#›</a:t>
            </a:fld>
            <a:endParaRPr dirty="0" lang="en-US"/>
          </a:p>
        </p:txBody>
      </p:sp>
    </p:spTree>
    <p:extLst>
      <p:ext uri="{BB962C8B-B14F-4D97-AF65-F5344CB8AC3E}">
        <p14:creationId xmlns:p14="http://schemas.microsoft.com/office/powerpoint/2010/main" val="1134508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numCol="1">
            <a:normAutofit/>
          </a:bodyPr>
          <a:lstStyle>
            <a:lvl1pPr>
              <a:defRPr sz="2000"/>
            </a:lvl1pPr>
          </a:lstStyle>
          <a:p>
            <a:r>
              <a:rPr lang="en-US"/>
              <a:t>Click to edit Master title style</a:t>
            </a:r>
            <a:endParaRPr dirty="0" lang="en-US"/>
          </a:p>
        </p:txBody>
      </p:sp>
      <p:sp>
        <p:nvSpPr>
          <p:cNvPr id="3" name="Content Placeholder 2"/>
          <p:cNvSpPr>
            <a:spLocks noGrp="1"/>
          </p:cNvSpPr>
          <p:nvPr>
            <p:ph idx="1"/>
          </p:nvPr>
        </p:nvSpPr>
        <p:spPr>
          <a:xfrm>
            <a:off x="4760461" y="514924"/>
            <a:ext cx="4513541" cy="5526437"/>
          </a:xfrm>
        </p:spPr>
        <p:txBody>
          <a:bodyPr numCol="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4" name="Text Placeholder 3"/>
          <p:cNvSpPr>
            <a:spLocks noGrp="1"/>
          </p:cNvSpPr>
          <p:nvPr>
            <p:ph idx="2" sz="half" type="body"/>
          </p:nvPr>
        </p:nvSpPr>
        <p:spPr>
          <a:xfrm>
            <a:off x="677334" y="2777069"/>
            <a:ext cx="3854528" cy="2584449"/>
          </a:xfrm>
        </p:spPr>
        <p:txBody>
          <a:bodyPr numCol="1">
            <a:normAutofit/>
          </a:bodyPr>
          <a:lstStyle>
            <a:lvl1pPr indent="0" marL="0">
              <a:buNone/>
              <a:defRPr sz="1400"/>
            </a:lvl1pPr>
            <a:lvl2pPr indent="0" marL="457063">
              <a:buNone/>
              <a:defRPr sz="1400"/>
            </a:lvl2pPr>
            <a:lvl3pPr indent="0" marL="914126">
              <a:buNone/>
              <a:defRPr sz="1200"/>
            </a:lvl3pPr>
            <a:lvl4pPr indent="0" marL="1371189">
              <a:buNone/>
              <a:defRPr sz="1000"/>
            </a:lvl4pPr>
            <a:lvl5pPr indent="0" marL="1828251">
              <a:buNone/>
              <a:defRPr sz="1000"/>
            </a:lvl5pPr>
            <a:lvl6pPr indent="0" marL="2285314">
              <a:buNone/>
              <a:defRPr sz="1000"/>
            </a:lvl6pPr>
            <a:lvl7pPr indent="0" marL="2742377">
              <a:buNone/>
              <a:defRPr sz="1000"/>
            </a:lvl7pPr>
            <a:lvl8pPr indent="0" marL="3199440">
              <a:buNone/>
              <a:defRPr sz="1000"/>
            </a:lvl8pPr>
            <a:lvl9pPr indent="0" marL="3656503">
              <a:buNone/>
              <a:defRPr sz="1000"/>
            </a:lvl9pPr>
          </a:lstStyle>
          <a:p>
            <a:pPr lvl="0"/>
            <a:r>
              <a:rPr lang="en-US"/>
              <a:t>Edit Master text styles</a:t>
            </a:r>
          </a:p>
        </p:txBody>
      </p:sp>
      <p:sp>
        <p:nvSpPr>
          <p:cNvPr id="5" name="Date Placeholder 4"/>
          <p:cNvSpPr>
            <a:spLocks noGrp="1"/>
          </p:cNvSpPr>
          <p:nvPr>
            <p:ph idx="10" sz="half" type="dt"/>
          </p:nvPr>
        </p:nvSpPr>
        <p:spPr/>
        <p:txBody>
          <a:bodyPr numCol="1"/>
          <a:lstStyle/>
          <a:p>
            <a:fld id="{42A54C80-263E-416B-A8E0-580EDEADCBDC}" type="datetimeFigureOut">
              <a:rPr lang="en-US" smtClean="0"/>
              <a:t>1/29/2018</a:t>
            </a:fld>
            <a:endParaRPr dirty="0" lang="en-US"/>
          </a:p>
        </p:txBody>
      </p:sp>
      <p:sp>
        <p:nvSpPr>
          <p:cNvPr id="6" name="Footer Placeholder 5"/>
          <p:cNvSpPr>
            <a:spLocks noGrp="1"/>
          </p:cNvSpPr>
          <p:nvPr>
            <p:ph idx="11" sz="quarter" type="ftr"/>
          </p:nvPr>
        </p:nvSpPr>
        <p:spPr/>
        <p:txBody>
          <a:bodyPr numCol="1"/>
          <a:lstStyle/>
          <a:p>
            <a:endParaRPr dirty="0" lang="en-US"/>
          </a:p>
        </p:txBody>
      </p:sp>
      <p:sp>
        <p:nvSpPr>
          <p:cNvPr id="7" name="Slide Number Placeholder 6"/>
          <p:cNvSpPr>
            <a:spLocks noGrp="1"/>
          </p:cNvSpPr>
          <p:nvPr>
            <p:ph idx="12" sz="quarter" type="sldNum"/>
          </p:nvPr>
        </p:nvSpPr>
        <p:spPr/>
        <p:txBody>
          <a:bodyPr numCol="1"/>
          <a:lstStyle/>
          <a:p>
            <a:fld id="{519954A3-9DFD-4C44-94BA-B95130A3BA1C}" type="slidenum">
              <a:rPr lang="en-US" smtClean="0"/>
              <a:t>‹#›</a:t>
            </a:fld>
            <a:endParaRPr dirty="0" lang="en-US"/>
          </a:p>
        </p:txBody>
      </p:sp>
    </p:spTree>
    <p:extLst>
      <p:ext uri="{BB962C8B-B14F-4D97-AF65-F5344CB8AC3E}">
        <p14:creationId xmlns:p14="http://schemas.microsoft.com/office/powerpoint/2010/main" val="3135384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numCol="1">
            <a:normAutofit/>
          </a:bodyPr>
          <a:lstStyle>
            <a:lvl1pPr algn="l">
              <a:defRPr b="0" sz="2400"/>
            </a:lvl1pPr>
          </a:lstStyle>
          <a:p>
            <a:r>
              <a:rPr lang="en-US"/>
              <a:t>Click to edit Master title style</a:t>
            </a:r>
            <a:endParaRPr dirty="0" lang="en-US"/>
          </a:p>
        </p:txBody>
      </p:sp>
      <p:sp>
        <p:nvSpPr>
          <p:cNvPr id="3" name="Picture Placeholder 2"/>
          <p:cNvSpPr>
            <a:spLocks noChangeAspect="1" noGrp="1"/>
          </p:cNvSpPr>
          <p:nvPr>
            <p:ph idx="1" type="pic"/>
          </p:nvPr>
        </p:nvSpPr>
        <p:spPr>
          <a:xfrm>
            <a:off x="677334" y="609600"/>
            <a:ext cx="8596668" cy="3845718"/>
          </a:xfrm>
        </p:spPr>
        <p:txBody>
          <a:bodyPr anchor="t" numCol="1">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a:t>Click icon to add picture</a:t>
            </a:r>
            <a:endParaRPr dirty="0" lang="en-US"/>
          </a:p>
        </p:txBody>
      </p:sp>
      <p:sp>
        <p:nvSpPr>
          <p:cNvPr id="4" name="Text Placeholder 3"/>
          <p:cNvSpPr>
            <a:spLocks noGrp="1"/>
          </p:cNvSpPr>
          <p:nvPr>
            <p:ph idx="2" sz="half" type="body"/>
          </p:nvPr>
        </p:nvSpPr>
        <p:spPr>
          <a:xfrm>
            <a:off x="677334" y="5367338"/>
            <a:ext cx="8596667" cy="674024"/>
          </a:xfrm>
        </p:spPr>
        <p:txBody>
          <a:bodyPr numCol="1">
            <a:normAutofit/>
          </a:bodyPr>
          <a:lstStyle>
            <a:lvl1pPr indent="0" marL="0">
              <a:buNone/>
              <a:defRPr sz="12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Edit Master text styles</a:t>
            </a:r>
          </a:p>
        </p:txBody>
      </p:sp>
      <p:sp>
        <p:nvSpPr>
          <p:cNvPr id="6" name="Footer Placeholder 5"/>
          <p:cNvSpPr>
            <a:spLocks noGrp="1"/>
          </p:cNvSpPr>
          <p:nvPr>
            <p:ph idx="11" sz="quarter" type="ftr"/>
          </p:nvPr>
        </p:nvSpPr>
        <p:spPr/>
        <p:txBody>
          <a:bodyPr numCol="1"/>
          <a:lstStyle/>
          <a:p>
            <a:endParaRPr dirty="0" lang="en-US"/>
          </a:p>
        </p:txBody>
      </p:sp>
      <p:sp>
        <p:nvSpPr>
          <p:cNvPr id="7" name="Slide Number Placeholder 6"/>
          <p:cNvSpPr>
            <a:spLocks noGrp="1"/>
          </p:cNvSpPr>
          <p:nvPr>
            <p:ph idx="12" sz="quarter" type="sldNum"/>
          </p:nvPr>
        </p:nvSpPr>
        <p:spPr/>
        <p:txBody>
          <a:bodyPr numCol="1"/>
          <a:lstStyle/>
          <a:p>
            <a:fld id="{D57F1E4F-1CFF-5643-939E-217C01CDF565}" type="slidenum">
              <a:rPr lang="en-US" smtClean="0"/>
              <a:pPr/>
              <a:t>‹#›</a:t>
            </a:fld>
            <a:endParaRPr dirty="0" lang="en-US"/>
          </a:p>
        </p:txBody>
      </p:sp>
      <p:sp>
        <p:nvSpPr>
          <p:cNvPr id="5" name="Date Placeholder 4"/>
          <p:cNvSpPr>
            <a:spLocks noGrp="1"/>
          </p:cNvSpPr>
          <p:nvPr>
            <p:ph idx="10" sz="half" type="dt"/>
          </p:nvPr>
        </p:nvSpPr>
        <p:spPr/>
        <p:txBody>
          <a:bodyPr numCol="1"/>
          <a:lstStyle/>
          <a:p>
            <a:fld id="{B61BEF0D-F0BB-DE4B-95CE-6DB70DBA9567}" type="datetimeFigureOut">
              <a:rPr lang="en-US" smtClean="0"/>
              <a:pPr/>
              <a:t>1/29/2018</a:t>
            </a:fld>
            <a:endParaRPr dirty="0" lang="en-US"/>
          </a:p>
        </p:txBody>
      </p:sp>
    </p:spTree>
    <p:extLst>
      <p:ext uri="{BB962C8B-B14F-4D97-AF65-F5344CB8AC3E}">
        <p14:creationId xmlns:p14="http://schemas.microsoft.com/office/powerpoint/2010/main" val="389484574"/>
      </p:ext>
    </p:extLst>
  </p:cSld>
  <p:clrMapOvr>
    <a:masterClrMapping/>
  </p:clrMapOvr>
</p:sldLayout>
</file>

<file path=ppt/slideMasters/_rels/slideMaster1.xml.rels><?xml version="1.0" encoding="UTF-8" standalone="yes"?><Relationships xmlns="http://schemas.openxmlformats.org/package/2006/relationships"><Relationship Id="rId17" Target="../slideLayouts/slideLayout16.xml" Type="http://schemas.openxmlformats.org/officeDocument/2006/relationships/slideLayout"/><Relationship Id="rId16" Target="../slideLayouts/slideLayout15.xml" Type="http://schemas.openxmlformats.org/officeDocument/2006/relationships/slideLayout"/><Relationship Id="rId15" Target="../slideLayouts/slideLayout14.xml" Type="http://schemas.openxmlformats.org/officeDocument/2006/relationships/slideLayout"/><Relationship Id="rId14" Target="../slideLayouts/slideLayout13.xml" Type="http://schemas.openxmlformats.org/officeDocument/2006/relationships/slideLayout"/><Relationship Id="rId13" Target="../slideLayouts/slideLayout12.xml" Type="http://schemas.openxmlformats.org/officeDocument/2006/relationships/slideLayout"/><Relationship Id="rId12" Target="../slideLayouts/slideLayout11.xml" Type="http://schemas.openxmlformats.org/officeDocument/2006/relationships/slideLayout"/><Relationship Id="rId11" Target="../slideLayouts/slideLayout10.xml" Type="http://schemas.openxmlformats.org/officeDocument/2006/relationships/slideLayout"/><Relationship Id="rId9" Target="../slideLayouts/slideLayout8.xml" Type="http://schemas.openxmlformats.org/officeDocument/2006/relationships/slideLayout"/><Relationship Id="rId10" Target="../slideLayouts/slideLayout9.xml" Type="http://schemas.openxmlformats.org/officeDocument/2006/relationships/slideLayout"/><Relationship Id="rId8" Target="../slideLayouts/slideLayout7.xml" Type="http://schemas.openxmlformats.org/officeDocument/2006/relationships/slideLayout"/><Relationship Id="rId7" Target="../slideLayouts/slideLayout6.xml" Type="http://schemas.openxmlformats.org/officeDocument/2006/relationships/slideLayout"/><Relationship Id="rId6" Target="../slideLayouts/slideLayout5.xml" Type="http://schemas.openxmlformats.org/officeDocument/2006/relationships/slideLayout"/><Relationship Id="rId5" Target="../slideLayouts/slideLayout4.xml" Type="http://schemas.openxmlformats.org/officeDocument/2006/relationships/slideLayout"/><Relationship Id="rId4" Target="../slideLayouts/slideLayout3.xml" Type="http://schemas.openxmlformats.org/officeDocument/2006/relationships/slideLayout"/><Relationship Id="rId3" Target="../slideLayouts/slideLayout2.xml" Type="http://schemas.openxmlformats.org/officeDocument/2006/relationships/slideLayout"/><Relationship Id="rId2" Target="../slideLayouts/slideLayout1.xml" Type="http://schemas.openxmlformats.org/officeDocument/2006/relationships/slideLayout"/><Relationship Id="rId1"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b="b" l="l" r="r" t="t"/>
              <a:pathLst>
                <a:path h="6866467" w="3007349">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b="b" l="l" r="r" t="t"/>
              <a:pathLst>
                <a:path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fmla="val 100000" name="adj"/>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b="b" l="l" r="r" t="t"/>
              <a:pathLst>
                <a:path h="6866467" w="2858013">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b="b" l="l" r="r" t="t"/>
              <a:pathLst>
                <a:path h="6858000" w="1290094">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b="b" l="l" r="r" t="t"/>
              <a:pathLst>
                <a:path h="6858000" w="1249825">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fmla="val 100000" name="adj"/>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fmla="val 0" name="adj"/>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anchor="t" bIns="45720" lIns="91440" numCol="1" rIns="91440" rtlCol="0" tIns="45720" vert="horz">
            <a:normAutofit/>
          </a:bodyPr>
          <a:lstStyle/>
          <a:p>
            <a:r>
              <a:rPr lang="en-US"/>
              <a:t>Click to edit Master title style</a:t>
            </a:r>
            <a:endParaRPr dirty="0" lang="en-US"/>
          </a:p>
        </p:txBody>
      </p:sp>
      <p:sp>
        <p:nvSpPr>
          <p:cNvPr id="3" name="Text Placeholder 2"/>
          <p:cNvSpPr>
            <a:spLocks noGrp="1"/>
          </p:cNvSpPr>
          <p:nvPr>
            <p:ph idx="1" type="body"/>
          </p:nvPr>
        </p:nvSpPr>
        <p:spPr>
          <a:xfrm>
            <a:off x="677334" y="2160589"/>
            <a:ext cx="8596668" cy="3880773"/>
          </a:xfrm>
          <a:prstGeom prst="rect">
            <a:avLst/>
          </a:prstGeom>
        </p:spPr>
        <p:txBody>
          <a:bodyPr bIns="45720" lIns="91440" numCol="1" rIns="91440" rtlCol="0" tIns="45720" vert="horz">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4" name="Date Placeholder 3"/>
          <p:cNvSpPr>
            <a:spLocks noGrp="1"/>
          </p:cNvSpPr>
          <p:nvPr>
            <p:ph idx="2" sz="half" type="dt"/>
          </p:nvPr>
        </p:nvSpPr>
        <p:spPr>
          <a:xfrm>
            <a:off x="7205133" y="6041362"/>
            <a:ext cx="911939" cy="365125"/>
          </a:xfrm>
          <a:prstGeom prst="rect">
            <a:avLst/>
          </a:prstGeom>
        </p:spPr>
        <p:txBody>
          <a:bodyPr anchor="ctr" bIns="45720" lIns="91440" numCol="1" rIns="91440" rtlCol="0" tIns="45720" vert="horz"/>
          <a:lstStyle>
            <a:lvl1pPr algn="r">
              <a:defRPr sz="900">
                <a:solidFill>
                  <a:schemeClr val="tx1">
                    <a:tint val="75000"/>
                  </a:schemeClr>
                </a:solidFill>
              </a:defRPr>
            </a:lvl1pPr>
          </a:lstStyle>
          <a:p>
            <a:fld id="{B61BEF0D-F0BB-DE4B-95CE-6DB70DBA9567}" type="datetimeFigureOut">
              <a:rPr lang="en-US" smtClean="0"/>
              <a:pPr/>
              <a:t>1/29/2018</a:t>
            </a:fld>
            <a:endParaRPr dirty="0" lang="en-US"/>
          </a:p>
        </p:txBody>
      </p:sp>
      <p:sp>
        <p:nvSpPr>
          <p:cNvPr id="5" name="Footer Placeholder 4"/>
          <p:cNvSpPr>
            <a:spLocks noGrp="1"/>
          </p:cNvSpPr>
          <p:nvPr>
            <p:ph idx="3" sz="quarter" type="ftr"/>
          </p:nvPr>
        </p:nvSpPr>
        <p:spPr>
          <a:xfrm>
            <a:off x="677334" y="6041362"/>
            <a:ext cx="6297612" cy="365125"/>
          </a:xfrm>
          <a:prstGeom prst="rect">
            <a:avLst/>
          </a:prstGeom>
        </p:spPr>
        <p:txBody>
          <a:bodyPr anchor="ctr" bIns="45720" lIns="91440" numCol="1" rIns="91440" rtlCol="0" tIns="45720" vert="horz"/>
          <a:lstStyle>
            <a:lvl1pPr algn="l">
              <a:defRPr sz="900">
                <a:solidFill>
                  <a:schemeClr val="tx1">
                    <a:tint val="75000"/>
                  </a:schemeClr>
                </a:solidFill>
              </a:defRPr>
            </a:lvl1pPr>
          </a:lstStyle>
          <a:p>
            <a:endParaRPr dirty="0" lang="en-US"/>
          </a:p>
        </p:txBody>
      </p:sp>
      <p:sp>
        <p:nvSpPr>
          <p:cNvPr id="6" name="Slide Number Placeholder 5"/>
          <p:cNvSpPr>
            <a:spLocks noGrp="1"/>
          </p:cNvSpPr>
          <p:nvPr>
            <p:ph idx="4" sz="quarter" type="sldNum"/>
          </p:nvPr>
        </p:nvSpPr>
        <p:spPr>
          <a:xfrm>
            <a:off x="8590663" y="6041362"/>
            <a:ext cx="683339" cy="365125"/>
          </a:xfrm>
          <a:prstGeom prst="rect">
            <a:avLst/>
          </a:prstGeom>
        </p:spPr>
        <p:txBody>
          <a:bodyPr anchor="ctr" bIns="45720" lIns="91440" numCol="1" rIns="91440" rtlCol="0" tIns="45720" vert="horz"/>
          <a:lstStyle>
            <a:lvl1pPr algn="r">
              <a:defRPr sz="900">
                <a:solidFill>
                  <a:schemeClr val="accent1"/>
                </a:solidFill>
              </a:defRPr>
            </a:lvl1pPr>
          </a:lstStyle>
          <a:p>
            <a:fld id="{D57F1E4F-1CFF-5643-939E-217C01CDF565}" type="slidenum">
              <a:rPr lang="en-US" smtClean="0"/>
              <a:pPr/>
              <a:t>‹#›</a:t>
            </a:fld>
            <a:endParaRPr dirty="0" lang="en-US"/>
          </a:p>
        </p:txBody>
      </p:sp>
    </p:spTree>
    <p:extLst>
      <p:ext uri="{BB962C8B-B14F-4D97-AF65-F5344CB8AC3E}">
        <p14:creationId xmlns:p14="http://schemas.microsoft.com/office/powerpoint/2010/main" val="2912014329"/>
      </p:ext>
    </p:extLst>
  </p:cSld>
  <p:clrMap accent1="accent1" accent2="accent2" accent3="accent3" accent4="accent4" accent5="accent5" accent6="accent6" bg1="lt1" bg2="lt2" folHlink="folHlink" hlink="hlink" tx1="dk1" tx2="dk2"/>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txStyles>
    <p:titleStyle>
      <a:lvl1pPr algn="l" defTabSz="457200" eaLnBrk="1" hangingPunct="1" latinLnBrk="0" rtl="0">
        <a:spcBef>
          <a:spcPct val="0"/>
        </a:spcBef>
        <a:buNone/>
        <a:defRPr kern="1200" sz="36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algn="l" defTabSz="457200" eaLnBrk="1" hangingPunct="1" indent="-342900" latinLnBrk="0" marL="342900" rtl="0">
        <a:spcBef>
          <a:spcPts val="1000"/>
        </a:spcBef>
        <a:spcAft>
          <a:spcPts val="0"/>
        </a:spcAft>
        <a:buClr>
          <a:schemeClr val="accent1"/>
        </a:buClr>
        <a:buSzPct val="80000"/>
        <a:buFont charset="2" typeface="Wingdings 3"/>
        <a:buChar char=""/>
        <a:defRPr kern="1200" sz="1800">
          <a:solidFill>
            <a:schemeClr val="tx1">
              <a:lumMod val="75000"/>
              <a:lumOff val="25000"/>
            </a:schemeClr>
          </a:solidFill>
          <a:latin typeface="+mn-lt"/>
          <a:ea typeface="+mn-ea"/>
          <a:cs typeface="+mn-cs"/>
        </a:defRPr>
      </a:lvl1pPr>
      <a:lvl2pPr algn="l" defTabSz="457200" eaLnBrk="1" hangingPunct="1" indent="-285750" latinLnBrk="0" marL="742950" rtl="0">
        <a:spcBef>
          <a:spcPts val="1000"/>
        </a:spcBef>
        <a:spcAft>
          <a:spcPts val="0"/>
        </a:spcAft>
        <a:buClr>
          <a:schemeClr val="accent1"/>
        </a:buClr>
        <a:buSzPct val="80000"/>
        <a:buFont charset="2" typeface="Wingdings 3"/>
        <a:buChar char=""/>
        <a:defRPr kern="1200" sz="1600">
          <a:solidFill>
            <a:schemeClr val="tx1">
              <a:lumMod val="75000"/>
              <a:lumOff val="25000"/>
            </a:schemeClr>
          </a:solidFill>
          <a:latin typeface="+mn-lt"/>
          <a:ea typeface="+mn-ea"/>
          <a:cs typeface="+mn-cs"/>
        </a:defRPr>
      </a:lvl2pPr>
      <a:lvl3pPr algn="l" defTabSz="457200" eaLnBrk="1" hangingPunct="1" indent="-228600" latinLnBrk="0" marL="1143000" rtl="0">
        <a:spcBef>
          <a:spcPts val="1000"/>
        </a:spcBef>
        <a:spcAft>
          <a:spcPts val="0"/>
        </a:spcAft>
        <a:buClr>
          <a:schemeClr val="accent1"/>
        </a:buClr>
        <a:buSzPct val="80000"/>
        <a:buFont charset="2" typeface="Wingdings 3"/>
        <a:buChar char=""/>
        <a:defRPr kern="1200" sz="1400">
          <a:solidFill>
            <a:schemeClr val="tx1">
              <a:lumMod val="75000"/>
              <a:lumOff val="25000"/>
            </a:schemeClr>
          </a:solidFill>
          <a:latin typeface="+mn-lt"/>
          <a:ea typeface="+mn-ea"/>
          <a:cs typeface="+mn-cs"/>
        </a:defRPr>
      </a:lvl3pPr>
      <a:lvl4pPr algn="l" defTabSz="457200" eaLnBrk="1" hangingPunct="1" indent="-228600" latinLnBrk="0" marL="1600200" rtl="0">
        <a:spcBef>
          <a:spcPts val="1000"/>
        </a:spcBef>
        <a:spcAft>
          <a:spcPts val="0"/>
        </a:spcAft>
        <a:buClr>
          <a:schemeClr val="accent1"/>
        </a:buClr>
        <a:buSzPct val="80000"/>
        <a:buFont charset="2" typeface="Wingdings 3"/>
        <a:buChar char=""/>
        <a:defRPr kern="1200" sz="1200">
          <a:solidFill>
            <a:schemeClr val="tx1">
              <a:lumMod val="75000"/>
              <a:lumOff val="25000"/>
            </a:schemeClr>
          </a:solidFill>
          <a:latin typeface="+mn-lt"/>
          <a:ea typeface="+mn-ea"/>
          <a:cs typeface="+mn-cs"/>
        </a:defRPr>
      </a:lvl4pPr>
      <a:lvl5pPr algn="l" defTabSz="457200" eaLnBrk="1" hangingPunct="1" indent="-228600" latinLnBrk="0" marL="2057400" rtl="0">
        <a:spcBef>
          <a:spcPts val="1000"/>
        </a:spcBef>
        <a:spcAft>
          <a:spcPts val="0"/>
        </a:spcAft>
        <a:buClr>
          <a:schemeClr val="accent1"/>
        </a:buClr>
        <a:buSzPct val="80000"/>
        <a:buFont charset="2" typeface="Wingdings 3"/>
        <a:buChar char=""/>
        <a:defRPr kern="1200" sz="1200">
          <a:solidFill>
            <a:schemeClr val="tx1">
              <a:lumMod val="75000"/>
              <a:lumOff val="25000"/>
            </a:schemeClr>
          </a:solidFill>
          <a:latin typeface="+mn-lt"/>
          <a:ea typeface="+mn-ea"/>
          <a:cs typeface="+mn-cs"/>
        </a:defRPr>
      </a:lvl5pPr>
      <a:lvl6pPr algn="l" defTabSz="457200" eaLnBrk="1" hangingPunct="1" indent="-228600" latinLnBrk="0" marL="2514600" rtl="0">
        <a:spcBef>
          <a:spcPts val="1000"/>
        </a:spcBef>
        <a:spcAft>
          <a:spcPts val="0"/>
        </a:spcAft>
        <a:buClr>
          <a:schemeClr val="accent1"/>
        </a:buClr>
        <a:buSzPct val="80000"/>
        <a:buFont charset="2" typeface="Wingdings 3"/>
        <a:buChar char=""/>
        <a:defRPr kern="1200" sz="1200">
          <a:solidFill>
            <a:schemeClr val="tx1">
              <a:lumMod val="75000"/>
              <a:lumOff val="25000"/>
            </a:schemeClr>
          </a:solidFill>
          <a:latin typeface="+mn-lt"/>
          <a:ea typeface="+mn-ea"/>
          <a:cs typeface="+mn-cs"/>
        </a:defRPr>
      </a:lvl6pPr>
      <a:lvl7pPr algn="l" defTabSz="457200" eaLnBrk="1" hangingPunct="1" indent="-228600" latinLnBrk="0" marL="2971800" rtl="0">
        <a:spcBef>
          <a:spcPts val="1000"/>
        </a:spcBef>
        <a:spcAft>
          <a:spcPts val="0"/>
        </a:spcAft>
        <a:buClr>
          <a:schemeClr val="accent1"/>
        </a:buClr>
        <a:buSzPct val="80000"/>
        <a:buFont charset="2" typeface="Wingdings 3"/>
        <a:buChar char=""/>
        <a:defRPr kern="1200" sz="1200">
          <a:solidFill>
            <a:schemeClr val="tx1">
              <a:lumMod val="75000"/>
              <a:lumOff val="25000"/>
            </a:schemeClr>
          </a:solidFill>
          <a:latin typeface="+mn-lt"/>
          <a:ea typeface="+mn-ea"/>
          <a:cs typeface="+mn-cs"/>
        </a:defRPr>
      </a:lvl7pPr>
      <a:lvl8pPr algn="l" defTabSz="457200" eaLnBrk="1" hangingPunct="1" indent="-228600" latinLnBrk="0" marL="3429000" rtl="0">
        <a:spcBef>
          <a:spcPts val="1000"/>
        </a:spcBef>
        <a:spcAft>
          <a:spcPts val="0"/>
        </a:spcAft>
        <a:buClr>
          <a:schemeClr val="accent1"/>
        </a:buClr>
        <a:buSzPct val="80000"/>
        <a:buFont charset="2" typeface="Wingdings 3"/>
        <a:buChar char=""/>
        <a:defRPr kern="1200" sz="1200">
          <a:solidFill>
            <a:schemeClr val="tx1">
              <a:lumMod val="75000"/>
              <a:lumOff val="25000"/>
            </a:schemeClr>
          </a:solidFill>
          <a:latin typeface="+mn-lt"/>
          <a:ea typeface="+mn-ea"/>
          <a:cs typeface="+mn-cs"/>
        </a:defRPr>
      </a:lvl8pPr>
      <a:lvl9pPr algn="l" defTabSz="457200" eaLnBrk="1" hangingPunct="1" indent="-228600" latinLnBrk="0" marL="3886200" rtl="0">
        <a:spcBef>
          <a:spcPts val="1000"/>
        </a:spcBef>
        <a:spcAft>
          <a:spcPts val="0"/>
        </a:spcAft>
        <a:buClr>
          <a:schemeClr val="accent1"/>
        </a:buClr>
        <a:buSzPct val="80000"/>
        <a:buFont charset="2" typeface="Wingdings 3"/>
        <a:buChar char=""/>
        <a:defRPr kern="1200" sz="1200">
          <a:solidFill>
            <a:schemeClr val="tx1">
              <a:lumMod val="75000"/>
              <a:lumOff val="25000"/>
            </a:schemeClr>
          </a:solidFill>
          <a:latin typeface="+mn-lt"/>
          <a:ea typeface="+mn-ea"/>
          <a:cs typeface="+mn-cs"/>
        </a:defRPr>
      </a:lvl9pPr>
    </p:bodyStyle>
    <p:other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arget="../media/image1.png" Type="http://schemas.openxmlformats.org/officeDocument/2006/relationships/imag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11.xml.rels><?xml version="1.0" encoding="UTF-8" standalone="yes"?><Relationships xmlns="http://schemas.openxmlformats.org/package/2006/relationships"><Relationship Id="rId2" Target="../comments/comment6.xml" Type="http://schemas.openxmlformats.org/officeDocument/2006/relationships/comments"/><Relationship Id="rId1" Target="../slideLayouts/slideLayout2.xml" Type="http://schemas.openxmlformats.org/officeDocument/2006/relationships/slideLayout"/></Relationships>
</file>

<file path=ppt/slides/_rels/slide12.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13.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14.xml.rels><?xml version="1.0" encoding="UTF-8" standalone="yes"?><Relationships xmlns="http://schemas.openxmlformats.org/package/2006/relationships"><Relationship Id="rId2" Target="../notesSlides/notesSlide7.xml" Type="http://schemas.openxmlformats.org/officeDocument/2006/relationships/notesSlide"/><Relationship Id="rId1" Target="../slideLayouts/slideLayout2.xml" Type="http://schemas.openxmlformats.org/officeDocument/2006/relationships/slideLayout"/></Relationships>
</file>

<file path=ppt/slides/_rels/slide15.xml.rels><?xml version="1.0" encoding="UTF-8" standalone="yes"?><Relationships xmlns="http://schemas.openxmlformats.org/package/2006/relationships"><Relationship Id="rId3" Target="../media/image9.png" Type="http://schemas.openxmlformats.org/officeDocument/2006/relationships/image"/><Relationship Id="rId2" Target="../media/image8.png" Type="http://schemas.openxmlformats.org/officeDocument/2006/relationships/image"/><Relationship Id="rId1" Target="../slideLayouts/slideLayout2.xml" Type="http://schemas.openxmlformats.org/officeDocument/2006/relationships/slideLayout"/></Relationships>
</file>

<file path=ppt/slides/_rels/slide16.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17.xml.rels><?xml version="1.0" encoding="UTF-8" standalone="yes"?><Relationships xmlns="http://schemas.openxmlformats.org/package/2006/relationships"><Relationship Id="rId6" Target="../media/image13.png" Type="http://schemas.openxmlformats.org/officeDocument/2006/relationships/image"/><Relationship Id="rId5" Target="../media/image12.png" Type="http://schemas.openxmlformats.org/officeDocument/2006/relationships/image"/><Relationship Id="rId4" Target="../media/image11.png" Type="http://schemas.openxmlformats.org/officeDocument/2006/relationships/image"/><Relationship Id="rId3" Target="../media/image10.png" Type="http://schemas.openxmlformats.org/officeDocument/2006/relationships/image"/><Relationship Id="rId2" Target="../notesSlides/notesSlide8.xml" Type="http://schemas.openxmlformats.org/officeDocument/2006/relationships/notesSlide"/><Relationship Id="rId1" Target="../slideLayouts/slideLayout2.xml" Type="http://schemas.openxmlformats.org/officeDocument/2006/relationships/slideLayout"/></Relationships>
</file>

<file path=ppt/slides/_rels/slide2.xml.rels><?xml version="1.0" encoding="UTF-8" standalone="yes"?><Relationships xmlns="http://schemas.openxmlformats.org/package/2006/relationships"><Relationship Id="rId2" Target="../notesSlides/notesSlide1.xml" Type="http://schemas.openxmlformats.org/officeDocument/2006/relationships/notesSlide"/><Relationship Id="rId1" Target="../slideLayouts/slideLayout2.xml" Type="http://schemas.openxmlformats.org/officeDocument/2006/relationships/slideLayout"/></Relationships>
</file>

<file path=ppt/slides/_rels/slide3.xml.rels><?xml version="1.0" encoding="UTF-8" standalone="yes"?><Relationships xmlns="http://schemas.openxmlformats.org/package/2006/relationships"><Relationship Id="rId5" Target="https://www.ecri.org/press/Pages/Patient-Identification-Errors.aspx" TargetMode="External" Type="http://schemas.openxmlformats.org/officeDocument/2006/relationships/hyperlink"/><Relationship Id="rId4" Target="../media/image3.png" Type="http://schemas.openxmlformats.org/officeDocument/2006/relationships/image"/><Relationship Id="rId3" Target="../media/image2.png" Type="http://schemas.openxmlformats.org/officeDocument/2006/relationships/image"/><Relationship Id="rId2" Target="../notesSlides/notesSlide2.xml" Type="http://schemas.openxmlformats.org/officeDocument/2006/relationships/notesSlide"/><Relationship Id="rId1" Target="../slideLayouts/slideLayout2.xml" Type="http://schemas.openxmlformats.org/officeDocument/2006/relationships/slideLayout"/></Relationships>
</file>

<file path=ppt/slides/_rels/slide4.xml.rels><?xml version="1.0" encoding="UTF-8" standalone="yes"?><Relationships xmlns="http://schemas.openxmlformats.org/package/2006/relationships"><Relationship Id="rId5" Target="https://www.ncbi.nlm.nih.gov/pmc/articles/PMC3270933/#b7-rmhp-4-047" TargetMode="External" Type="http://schemas.openxmlformats.org/officeDocument/2006/relationships/hyperlink"/><Relationship Id="rId4" Target="http://www.himss.org/ASP/topics_ehr.asp" TargetMode="External" Type="http://schemas.openxmlformats.org/officeDocument/2006/relationships/hyperlink"/><Relationship Id="rId3" Target="../comments/comment1.xml" Type="http://schemas.openxmlformats.org/officeDocument/2006/relationships/comments"/><Relationship Id="rId2" Target="../notesSlides/notesSlide3.xml" Type="http://schemas.openxmlformats.org/officeDocument/2006/relationships/notesSlide"/><Relationship Id="rId1" Target="../slideLayouts/slideLayout2.xml" Type="http://schemas.openxmlformats.org/officeDocument/2006/relationships/slideLayout"/></Relationships>
</file>

<file path=ppt/slides/_rels/slide5.xml.rels><?xml version="1.0" encoding="UTF-8" standalone="yes"?><Relationships xmlns="http://schemas.openxmlformats.org/package/2006/relationships"><Relationship Id="rId6" Target="http://www.nationalacademies.org/hmd/Reports/2006/Hospital-Based-Emergency-Care-At-the-Breaking-Point.aspx" TargetMode="External" Type="http://schemas.openxmlformats.org/officeDocument/2006/relationships/hyperlink"/><Relationship Id="rId5" Target="../media/image5.png" Type="http://schemas.openxmlformats.org/officeDocument/2006/relationships/image"/><Relationship Id="rId4" Target="../media/image4.png" Type="http://schemas.openxmlformats.org/officeDocument/2006/relationships/image"/><Relationship Id="rId3" Target="../comments/comment2.xml" Type="http://schemas.openxmlformats.org/officeDocument/2006/relationships/comments"/><Relationship Id="rId2" Target="../notesSlides/notesSlide4.xml" Type="http://schemas.openxmlformats.org/officeDocument/2006/relationships/notesSlide"/><Relationship Id="rId1" Target="../slideLayouts/slideLayout2.xml" Type="http://schemas.openxmlformats.org/officeDocument/2006/relationships/slideLayout"/></Relationships>
</file>

<file path=ppt/slides/_rels/slide6.xml.rels><?xml version="1.0" encoding="UTF-8" standalone="yes"?><Relationships xmlns="http://schemas.openxmlformats.org/package/2006/relationships"><Relationship Id="rId3" Target="../comments/comment3.xml" Type="http://schemas.openxmlformats.org/officeDocument/2006/relationships/comments"/><Relationship Id="rId2" Target="../notesSlides/notesSlide5.xml" Type="http://schemas.openxmlformats.org/officeDocument/2006/relationships/notesSlide"/><Relationship Id="rId1" Target="../slideLayouts/slideLayout2.xml" Type="http://schemas.openxmlformats.org/officeDocument/2006/relationships/slideLayout"/></Relationships>
</file>

<file path=ppt/slides/_rels/slide7.xml.rels><?xml version="1.0" encoding="UTF-8" standalone="yes"?><Relationships xmlns="http://schemas.openxmlformats.org/package/2006/relationships"><Relationship Id="rId4" Target="../media/image7.png" Type="http://schemas.openxmlformats.org/officeDocument/2006/relationships/image"/><Relationship Id="rId3" Target="../media/image6.png" Type="http://schemas.openxmlformats.org/officeDocument/2006/relationships/image"/><Relationship Id="rId2" Target="../comments/comment4.xml" Type="http://schemas.openxmlformats.org/officeDocument/2006/relationships/comments"/><Relationship Id="rId1" Target="../slideLayouts/slideLayout2.xml" Type="http://schemas.openxmlformats.org/officeDocument/2006/relationships/slideLayout"/></Relationships>
</file>

<file path=ppt/slides/_rels/slide8.xml.rels><?xml version="1.0" encoding="UTF-8" standalone="yes"?><Relationships xmlns="http://schemas.openxmlformats.org/package/2006/relationships"><Relationship Id="rId2" Target="../comments/comment5.xml" Type="http://schemas.openxmlformats.org/officeDocument/2006/relationships/comments"/><Relationship Id="rId1" Target="../slideLayouts/slideLayout2.xml" Type="http://schemas.openxmlformats.org/officeDocument/2006/relationships/slideLayout"/></Relationships>
</file>

<file path=ppt/slides/_rels/slide9.xml.rels><?xml version="1.0" encoding="UTF-8" standalone="yes"?><Relationships xmlns="http://schemas.openxmlformats.org/package/2006/relationships"><Relationship Id="rId3" Target="https://www.hfma.org/PatientID/?trackref=auto" TargetMode="External" Type="http://schemas.openxmlformats.org/officeDocument/2006/relationships/hyperlink"/><Relationship Id="rId2" Target="../notesSlides/notesSlide6.xml" Type="http://schemas.openxmlformats.org/officeDocument/2006/relationships/notesSlide"/><Relationship Id="rId1" Target="../slideLayouts/slideLayout2.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3569" y="1573262"/>
            <a:ext cx="7766936" cy="1646302"/>
          </a:xfrm>
        </p:spPr>
        <p:txBody>
          <a:bodyPr numCol="1"/>
          <a:lstStyle/>
          <a:p>
            <a:r>
              <a:rPr b="1" dirty="0" lang="en-US" sz="3600"/>
              <a:t>Key to Safety Features in the Electronic Health Record (EHR) – </a:t>
            </a:r>
            <a:r>
              <a:rPr b="1" dirty="0" i="1" lang="en-US" sz="3600" u="sng"/>
              <a:t>Register the Correct Patient</a:t>
            </a:r>
          </a:p>
        </p:txBody>
      </p:sp>
      <p:sp>
        <p:nvSpPr>
          <p:cNvPr id="3" name="Subtitle 2"/>
          <p:cNvSpPr>
            <a:spLocks noGrp="1"/>
          </p:cNvSpPr>
          <p:nvPr>
            <p:ph idx="1" type="subTitle"/>
          </p:nvPr>
        </p:nvSpPr>
        <p:spPr>
          <a:xfrm>
            <a:off x="3412374" y="3437163"/>
            <a:ext cx="6018739" cy="384048"/>
          </a:xfrm>
        </p:spPr>
        <p:txBody>
          <a:bodyPr numCol="1">
            <a:normAutofit/>
          </a:bodyPr>
          <a:lstStyle/>
          <a:p>
            <a:r>
              <a:rPr b="1" dirty="0" lang="en-US"/>
              <a:t>Public Information Educational Resource Committee</a:t>
            </a:r>
          </a:p>
          <a:p>
            <a:endParaRPr dirty="0" lang="en-US"/>
          </a:p>
        </p:txBody>
      </p:sp>
      <p:pic>
        <p:nvPicPr>
          <p:cNvPr id="5" name="Picture 4"/>
          <p:cNvPicPr>
            <a:picLocks noChangeAspect="1"/>
          </p:cNvPicPr>
          <p:nvPr/>
        </p:nvPicPr>
        <p:blipFill>
          <a:blip r:embed="rId2"/>
          <a:stretch>
            <a:fillRect/>
          </a:stretch>
        </p:blipFill>
        <p:spPr>
          <a:xfrm>
            <a:off x="4173166" y="3919841"/>
            <a:ext cx="2992369" cy="2287074"/>
          </a:xfrm>
          <a:prstGeom prst="rect">
            <a:avLst/>
          </a:prstGeom>
        </p:spPr>
      </p:pic>
    </p:spTree>
    <p:extLst>
      <p:ext uri="{BB962C8B-B14F-4D97-AF65-F5344CB8AC3E}">
        <p14:creationId xmlns:p14="http://schemas.microsoft.com/office/powerpoint/2010/main" val="3399530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993" y="1794829"/>
            <a:ext cx="9436150" cy="3880773"/>
          </a:xfrm>
        </p:spPr>
        <p:txBody>
          <a:bodyPr numCol="1">
            <a:normAutofit lnSpcReduction="10000"/>
          </a:bodyPr>
          <a:lstStyle/>
          <a:p>
            <a:r>
              <a:rPr b="1" dirty="0" lang="en-US" sz="3200">
                <a:solidFill>
                  <a:schemeClr val="accent1">
                    <a:lumMod val="75000"/>
                  </a:schemeClr>
                </a:solidFill>
              </a:rPr>
              <a:t>Decrease Medical errors </a:t>
            </a:r>
          </a:p>
          <a:p>
            <a:endParaRPr b="1" dirty="0" lang="en-US" sz="3200">
              <a:solidFill>
                <a:schemeClr val="accent1">
                  <a:lumMod val="75000"/>
                </a:schemeClr>
              </a:solidFill>
            </a:endParaRPr>
          </a:p>
          <a:p>
            <a:r>
              <a:rPr b="1" dirty="0" lang="en-US" sz="3200">
                <a:solidFill>
                  <a:schemeClr val="accent1">
                    <a:lumMod val="75000"/>
                  </a:schemeClr>
                </a:solidFill>
              </a:rPr>
              <a:t>Eliminates the clinical decision support and safety checking EHRs afford practitioners </a:t>
            </a:r>
          </a:p>
          <a:p>
            <a:pPr indent="0" marL="0">
              <a:buNone/>
            </a:pPr>
            <a:r>
              <a:rPr b="1" dirty="0" lang="en-US" sz="3200">
                <a:solidFill>
                  <a:schemeClr val="accent1">
                    <a:lumMod val="75000"/>
                  </a:schemeClr>
                </a:solidFill>
              </a:rPr>
              <a:t> </a:t>
            </a:r>
          </a:p>
          <a:p>
            <a:r>
              <a:rPr b="1" dirty="0" lang="en-US" sz="3200">
                <a:solidFill>
                  <a:schemeClr val="accent1">
                    <a:lumMod val="75000"/>
                  </a:schemeClr>
                </a:solidFill>
              </a:rPr>
              <a:t>Benefits the collection and storage of historical information</a:t>
            </a:r>
          </a:p>
          <a:p>
            <a:endParaRPr b="1" dirty="0" lang="en-US">
              <a:solidFill>
                <a:schemeClr val="accent1">
                  <a:lumMod val="50000"/>
                </a:schemeClr>
              </a:solidFill>
            </a:endParaRPr>
          </a:p>
          <a:p>
            <a:endParaRPr dirty="0" lang="en-US"/>
          </a:p>
        </p:txBody>
      </p:sp>
      <p:sp>
        <p:nvSpPr>
          <p:cNvPr id="4" name="Title 1"/>
          <p:cNvSpPr txBox="1">
            <a:spLocks/>
          </p:cNvSpPr>
          <p:nvPr/>
        </p:nvSpPr>
        <p:spPr>
          <a:xfrm>
            <a:off x="513851" y="554182"/>
            <a:ext cx="8596668" cy="759229"/>
          </a:xfrm>
          <a:prstGeom prst="rect">
            <a:avLst/>
          </a:prstGeom>
        </p:spPr>
        <p:txBody>
          <a:bodyPr anchor="t" bIns="45720" lIns="91440" numCol="1" rIns="91440" rtlCol="0" tIns="45720" vert="horz">
            <a:normAutofit/>
          </a:bodyPr>
          <a:lstStyle>
            <a:lvl1pPr algn="l" defTabSz="457200" eaLnBrk="1" hangingPunct="1" latinLnBrk="0" rtl="0">
              <a:spcBef>
                <a:spcPct val="0"/>
              </a:spcBef>
              <a:buNone/>
              <a:defRPr kern="1200" sz="36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b="1" dirty="0" lang="en-US"/>
              <a:t>Why Is This Important?</a:t>
            </a:r>
          </a:p>
        </p:txBody>
      </p:sp>
    </p:spTree>
    <p:extLst>
      <p:ext uri="{BB962C8B-B14F-4D97-AF65-F5344CB8AC3E}">
        <p14:creationId xmlns:p14="http://schemas.microsoft.com/office/powerpoint/2010/main" val="976376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763" y="326967"/>
            <a:ext cx="8596668" cy="1320800"/>
          </a:xfrm>
        </p:spPr>
        <p:txBody>
          <a:bodyPr numCol="1"/>
          <a:lstStyle/>
          <a:p>
            <a:r>
              <a:rPr b="1" dirty="0" lang="en-US"/>
              <a:t>Delays in Care and Clean up…</a:t>
            </a:r>
          </a:p>
        </p:txBody>
      </p:sp>
      <p:sp>
        <p:nvSpPr>
          <p:cNvPr id="3" name="Content Placeholder 2"/>
          <p:cNvSpPr>
            <a:spLocks noGrp="1"/>
          </p:cNvSpPr>
          <p:nvPr>
            <p:ph idx="1"/>
          </p:nvPr>
        </p:nvSpPr>
        <p:spPr>
          <a:xfrm>
            <a:off x="191002" y="1479665"/>
            <a:ext cx="10272296" cy="4206240"/>
          </a:xfrm>
        </p:spPr>
        <p:txBody>
          <a:bodyPr numCol="1">
            <a:normAutofit fontScale="92500" lnSpcReduction="10000"/>
          </a:bodyPr>
          <a:lstStyle/>
          <a:p>
            <a:pPr>
              <a:buFont charset="2" panose="05000000000000000000" pitchFamily="2" typeface="Wingdings"/>
              <a:buChar char="Ø"/>
            </a:pPr>
            <a:r>
              <a:rPr b="1" dirty="0" lang="en-US" sz="2400">
                <a:solidFill>
                  <a:schemeClr val="accent1">
                    <a:lumMod val="75000"/>
                  </a:schemeClr>
                </a:solidFill>
              </a:rPr>
              <a:t>The process of re-identifying, re-banding, re-labeling all gets in the way of ongoing care, often resulting in blood work being redrawn repeat studies – delaying results and potentially causing harm.</a:t>
            </a:r>
          </a:p>
          <a:p>
            <a:pPr>
              <a:buFont charset="2" panose="05000000000000000000" pitchFamily="2" typeface="Wingdings"/>
              <a:buChar char="Ø"/>
            </a:pPr>
            <a:endParaRPr b="1" dirty="0" lang="en-US" sz="2400">
              <a:solidFill>
                <a:schemeClr val="accent1">
                  <a:lumMod val="75000"/>
                </a:schemeClr>
              </a:solidFill>
            </a:endParaRPr>
          </a:p>
          <a:p>
            <a:pPr>
              <a:buFont charset="2" panose="05000000000000000000" pitchFamily="2" typeface="Wingdings"/>
              <a:buChar char="Ø"/>
            </a:pPr>
            <a:r>
              <a:rPr b="1" dirty="0" lang="en-US" sz="2400">
                <a:solidFill>
                  <a:schemeClr val="accent1">
                    <a:lumMod val="75000"/>
                  </a:schemeClr>
                </a:solidFill>
              </a:rPr>
              <a:t>Patient throughput and patient satisfaction suffers.</a:t>
            </a:r>
          </a:p>
          <a:p>
            <a:pPr indent="0" marL="0">
              <a:buNone/>
            </a:pPr>
            <a:endParaRPr b="1" dirty="0" lang="en-US" sz="2400">
              <a:solidFill>
                <a:schemeClr val="accent1">
                  <a:lumMod val="75000"/>
                </a:schemeClr>
              </a:solidFill>
            </a:endParaRPr>
          </a:p>
          <a:p>
            <a:pPr>
              <a:buFont charset="2" panose="05000000000000000000" pitchFamily="2" typeface="Wingdings"/>
              <a:buChar char="Ø"/>
            </a:pPr>
            <a:r>
              <a:rPr b="1" dirty="0" lang="en-US" sz="2400">
                <a:solidFill>
                  <a:schemeClr val="accent1">
                    <a:lumMod val="75000"/>
                  </a:schemeClr>
                </a:solidFill>
              </a:rPr>
              <a:t>On the back end, chart correction and HIM clean up as well as redundancy of work on the providers to compensate for demographic errors takes hours of valuable time to correct.</a:t>
            </a:r>
          </a:p>
          <a:p>
            <a:pPr>
              <a:buFont charset="2" panose="05000000000000000000" pitchFamily="2" typeface="Wingdings"/>
              <a:buChar char="Ø"/>
            </a:pPr>
            <a:endParaRPr b="1" dirty="0" lang="en-US" sz="2400">
              <a:solidFill>
                <a:schemeClr val="accent1">
                  <a:lumMod val="75000"/>
                </a:schemeClr>
              </a:solidFill>
            </a:endParaRPr>
          </a:p>
          <a:p>
            <a:pPr>
              <a:buFont charset="2" panose="05000000000000000000" pitchFamily="2" typeface="Wingdings"/>
              <a:buChar char="Ø"/>
            </a:pPr>
            <a:r>
              <a:rPr b="1" dirty="0" lang="en-US" sz="2400">
                <a:solidFill>
                  <a:schemeClr val="accent1">
                    <a:lumMod val="75000"/>
                  </a:schemeClr>
                </a:solidFill>
              </a:rPr>
              <a:t>Potential financial losses for EMS and the Health Care System</a:t>
            </a:r>
          </a:p>
          <a:p>
            <a:endParaRPr dirty="0" lang="en-US"/>
          </a:p>
        </p:txBody>
      </p:sp>
    </p:spTree>
    <p:extLst>
      <p:ext uri="{BB962C8B-B14F-4D97-AF65-F5344CB8AC3E}">
        <p14:creationId xmlns:p14="http://schemas.microsoft.com/office/powerpoint/2010/main" val="841197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454" y="293716"/>
            <a:ext cx="8596668" cy="1320800"/>
          </a:xfrm>
        </p:spPr>
        <p:txBody>
          <a:bodyPr numCol="1"/>
          <a:lstStyle/>
          <a:p>
            <a:r>
              <a:rPr b="1" dirty="0" lang="en-US"/>
              <a:t>Direct To Specialty Areas</a:t>
            </a:r>
          </a:p>
        </p:txBody>
      </p:sp>
      <p:sp>
        <p:nvSpPr>
          <p:cNvPr id="3" name="Content Placeholder 2"/>
          <p:cNvSpPr>
            <a:spLocks noGrp="1"/>
          </p:cNvSpPr>
          <p:nvPr>
            <p:ph idx="1"/>
          </p:nvPr>
        </p:nvSpPr>
        <p:spPr>
          <a:xfrm>
            <a:off x="652396" y="1628575"/>
            <a:ext cx="8596668" cy="3880773"/>
          </a:xfrm>
        </p:spPr>
        <p:txBody>
          <a:bodyPr numCol="1">
            <a:normAutofit fontScale="85000" lnSpcReduction="20000"/>
          </a:bodyPr>
          <a:lstStyle/>
          <a:p>
            <a:pPr indent="0" marL="0">
              <a:buNone/>
            </a:pPr>
            <a:r>
              <a:rPr b="1" dirty="0" lang="en-US" sz="3600"/>
              <a:t>Point of Entry - </a:t>
            </a:r>
            <a:r>
              <a:rPr dirty="0" lang="en-US" sz="2800"/>
              <a:t>direct to specialty areas</a:t>
            </a:r>
          </a:p>
          <a:p>
            <a:pPr indent="0" marL="0">
              <a:buNone/>
            </a:pPr>
            <a:endParaRPr dirty="0" lang="en-US" sz="2800"/>
          </a:p>
          <a:p>
            <a:pPr indent="0" marL="0">
              <a:buNone/>
            </a:pPr>
            <a:r>
              <a:rPr dirty="0" lang="en-US" sz="2800"/>
              <a:t>Patients that present via EMS to the Emergency room- even following point of entry protocols for “direct to” care - need a STOP for registration and a wristband prior to proceeding.</a:t>
            </a:r>
          </a:p>
          <a:p>
            <a:pPr indent="0" marL="0">
              <a:buNone/>
            </a:pPr>
            <a:endParaRPr dirty="0" lang="en-US" sz="2800"/>
          </a:p>
          <a:p>
            <a:pPr indent="0" marL="0">
              <a:buNone/>
            </a:pPr>
            <a:r>
              <a:rPr dirty="0" lang="en-US" sz="2800"/>
              <a:t>Cath Lab, CT scan, OR and Labor and Delivery all need the patient to be registered in the EHR prior to procedures- know your hospital system process for the arrival of your POE patients</a:t>
            </a:r>
          </a:p>
        </p:txBody>
      </p:sp>
    </p:spTree>
    <p:extLst>
      <p:ext uri="{BB962C8B-B14F-4D97-AF65-F5344CB8AC3E}">
        <p14:creationId xmlns:p14="http://schemas.microsoft.com/office/powerpoint/2010/main" val="729352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512" y="243840"/>
            <a:ext cx="8596668" cy="1320800"/>
          </a:xfrm>
        </p:spPr>
        <p:txBody>
          <a:bodyPr numCol="1">
            <a:normAutofit/>
          </a:bodyPr>
          <a:lstStyle/>
          <a:p>
            <a:r>
              <a:rPr b="1" dirty="0" lang="en-US"/>
              <a:t>Emergency Preparedness and Preparing for an Influx of Patients</a:t>
            </a:r>
          </a:p>
        </p:txBody>
      </p:sp>
      <p:sp>
        <p:nvSpPr>
          <p:cNvPr id="3" name="Content Placeholder 2"/>
          <p:cNvSpPr>
            <a:spLocks noGrp="1"/>
          </p:cNvSpPr>
          <p:nvPr>
            <p:ph idx="1"/>
          </p:nvPr>
        </p:nvSpPr>
        <p:spPr>
          <a:xfrm>
            <a:off x="0" y="1927833"/>
            <a:ext cx="10863026" cy="3787629"/>
          </a:xfrm>
        </p:spPr>
        <p:txBody>
          <a:bodyPr numCol="1"/>
          <a:lstStyle/>
          <a:p>
            <a:r>
              <a:rPr b="1" dirty="0" lang="en-US" sz="2400">
                <a:solidFill>
                  <a:schemeClr val="accent1">
                    <a:lumMod val="75000"/>
                  </a:schemeClr>
                </a:solidFill>
              </a:rPr>
              <a:t>This work becomes of paramount importance with a Disaster event - and arriving pts quickly in a chaotic environment. </a:t>
            </a:r>
          </a:p>
          <a:p>
            <a:endParaRPr b="1" dirty="0" lang="en-US" sz="2400">
              <a:solidFill>
                <a:schemeClr val="accent1">
                  <a:lumMod val="75000"/>
                </a:schemeClr>
              </a:solidFill>
            </a:endParaRPr>
          </a:p>
          <a:p>
            <a:r>
              <a:rPr b="1" dirty="0" lang="en-US" sz="2400">
                <a:solidFill>
                  <a:schemeClr val="accent1">
                    <a:lumMod val="75000"/>
                  </a:schemeClr>
                </a:solidFill>
              </a:rPr>
              <a:t>Our goal is to make this </a:t>
            </a:r>
            <a:r>
              <a:rPr b="1" dirty="0" i="1" lang="en-US" sz="2400">
                <a:solidFill>
                  <a:schemeClr val="accent1">
                    <a:lumMod val="75000"/>
                  </a:schemeClr>
                </a:solidFill>
              </a:rPr>
              <a:t>normal</a:t>
            </a:r>
            <a:r>
              <a:rPr b="1" dirty="0" lang="en-US" sz="2400">
                <a:solidFill>
                  <a:schemeClr val="accent1">
                    <a:lumMod val="75000"/>
                  </a:schemeClr>
                </a:solidFill>
              </a:rPr>
              <a:t> workflow. So that even in the most chaotic situations the importance of getting the patient </a:t>
            </a:r>
            <a:r>
              <a:rPr b="1" dirty="0" i="1" lang="en-US" sz="2400">
                <a:solidFill>
                  <a:schemeClr val="accent1">
                    <a:lumMod val="75000"/>
                  </a:schemeClr>
                </a:solidFill>
              </a:rPr>
              <a:t>registered </a:t>
            </a:r>
            <a:r>
              <a:rPr b="1" dirty="0" lang="en-US" sz="2400">
                <a:solidFill>
                  <a:schemeClr val="accent1">
                    <a:lumMod val="75000"/>
                  </a:schemeClr>
                </a:solidFill>
              </a:rPr>
              <a:t>in the system is seamless for the safe transition in care for the most critical of patients.</a:t>
            </a:r>
          </a:p>
          <a:p>
            <a:endParaRPr dirty="0" lang="en-US"/>
          </a:p>
        </p:txBody>
      </p:sp>
    </p:spTree>
    <p:extLst>
      <p:ext uri="{BB962C8B-B14F-4D97-AF65-F5344CB8AC3E}">
        <p14:creationId xmlns:p14="http://schemas.microsoft.com/office/powerpoint/2010/main" val="3566000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508" y="91440"/>
            <a:ext cx="8596668" cy="656705"/>
          </a:xfrm>
        </p:spPr>
        <p:txBody>
          <a:bodyPr numCol="1">
            <a:normAutofit fontScale="90000"/>
          </a:bodyPr>
          <a:lstStyle/>
          <a:p>
            <a:r>
              <a:rPr dirty="0" lang="en-US">
                <a:solidFill>
                  <a:schemeClr val="accent1">
                    <a:lumMod val="50000"/>
                  </a:schemeClr>
                </a:solidFill>
                <a:effectLst>
                  <a:outerShdw algn="tl" blurRad="38100" dir="2700000" dist="38100">
                    <a:srgbClr val="000000">
                      <a:alpha val="43137"/>
                    </a:srgbClr>
                  </a:outerShdw>
                </a:effectLst>
              </a:rPr>
              <a:t>THE TAKEAWAY…. </a:t>
            </a:r>
            <a:r>
              <a:rPr b="1" dirty="0" lang="en-US">
                <a:solidFill>
                  <a:schemeClr val="accent1">
                    <a:lumMod val="75000"/>
                  </a:schemeClr>
                </a:solidFill>
              </a:rPr>
              <a:t>Patients </a:t>
            </a:r>
            <a:r>
              <a:rPr b="1" dirty="0" lang="en-US" u="sng">
                <a:solidFill>
                  <a:schemeClr val="accent1">
                    <a:lumMod val="75000"/>
                  </a:schemeClr>
                </a:solidFill>
              </a:rPr>
              <a:t>ALWAYS</a:t>
            </a:r>
            <a:r>
              <a:rPr b="1" dirty="0" lang="en-US">
                <a:solidFill>
                  <a:schemeClr val="accent1">
                    <a:lumMod val="75000"/>
                  </a:schemeClr>
                </a:solidFill>
              </a:rPr>
              <a:t> Need To Be Registered In The System!  </a:t>
            </a:r>
            <a:br>
              <a:rPr b="1" dirty="0" lang="en-US">
                <a:solidFill>
                  <a:schemeClr val="accent1">
                    <a:lumMod val="75000"/>
                  </a:schemeClr>
                </a:solidFill>
              </a:rPr>
            </a:br>
            <a:endParaRPr dirty="0" lang="en-US">
              <a:solidFill>
                <a:schemeClr val="accent1">
                  <a:lumMod val="50000"/>
                </a:schemeClr>
              </a:solidFill>
            </a:endParaRPr>
          </a:p>
        </p:txBody>
      </p:sp>
      <p:sp>
        <p:nvSpPr>
          <p:cNvPr id="3" name="Content Placeholder 2"/>
          <p:cNvSpPr>
            <a:spLocks noGrp="1"/>
          </p:cNvSpPr>
          <p:nvPr>
            <p:ph idx="1"/>
          </p:nvPr>
        </p:nvSpPr>
        <p:spPr>
          <a:xfrm>
            <a:off x="218431" y="1271847"/>
            <a:ext cx="11562406" cy="5286895"/>
          </a:xfrm>
          <a:ln w="28575">
            <a:solidFill>
              <a:schemeClr val="accent2">
                <a:lumMod val="75000"/>
              </a:schemeClr>
            </a:solidFill>
          </a:ln>
        </p:spPr>
        <p:txBody>
          <a:bodyPr numCol="1">
            <a:normAutofit fontScale="92500" lnSpcReduction="20000"/>
          </a:bodyPr>
          <a:lstStyle/>
          <a:p>
            <a:pPr indent="0" marL="0">
              <a:buNone/>
            </a:pPr>
            <a:endParaRPr b="1" dirty="0" lang="en-US" sz="1100">
              <a:solidFill>
                <a:schemeClr val="accent1">
                  <a:lumMod val="75000"/>
                </a:schemeClr>
              </a:solidFill>
            </a:endParaRPr>
          </a:p>
          <a:p>
            <a:pPr indent="0" marL="0">
              <a:buNone/>
            </a:pPr>
            <a:r>
              <a:rPr b="1" dirty="0" lang="en-US" sz="2600">
                <a:solidFill>
                  <a:schemeClr val="accent1">
                    <a:lumMod val="75000"/>
                  </a:schemeClr>
                </a:solidFill>
              </a:rPr>
              <a:t>The Electronic Health Record (EHR) system provides: </a:t>
            </a:r>
          </a:p>
          <a:p>
            <a:pPr>
              <a:buFont charset="2" panose="05000000000000000000" pitchFamily="2" typeface="Wingdings"/>
              <a:buChar char="v"/>
            </a:pPr>
            <a:r>
              <a:rPr dirty="0" lang="en-US" sz="2400">
                <a:solidFill>
                  <a:schemeClr val="accent1">
                    <a:lumMod val="75000"/>
                  </a:schemeClr>
                </a:solidFill>
              </a:rPr>
              <a:t>ED Reg (Patient Access) the ability to verify demographics, add updates                                 for emergency contacts</a:t>
            </a:r>
          </a:p>
          <a:p>
            <a:pPr>
              <a:buFont charset="2" panose="05000000000000000000" pitchFamily="2" typeface="Wingdings"/>
              <a:buChar char="v"/>
            </a:pPr>
            <a:r>
              <a:rPr dirty="0" lang="en-US" sz="2400">
                <a:solidFill>
                  <a:schemeClr val="accent1">
                    <a:lumMod val="75000"/>
                  </a:schemeClr>
                </a:solidFill>
              </a:rPr>
              <a:t>Place on a wristband and print labels for specimens or clothing</a:t>
            </a:r>
          </a:p>
          <a:p>
            <a:pPr>
              <a:buFont charset="2" panose="05000000000000000000" pitchFamily="2" typeface="Wingdings"/>
              <a:buChar char="v"/>
            </a:pPr>
            <a:r>
              <a:rPr dirty="0" lang="en-US" sz="2400">
                <a:solidFill>
                  <a:schemeClr val="accent1">
                    <a:lumMod val="75000"/>
                  </a:schemeClr>
                </a:solidFill>
              </a:rPr>
              <a:t>Place/Find patients in the tracking system</a:t>
            </a:r>
          </a:p>
          <a:p>
            <a:pPr>
              <a:buFont charset="2" panose="05000000000000000000" pitchFamily="2" typeface="Wingdings"/>
              <a:buChar char="v"/>
            </a:pPr>
            <a:r>
              <a:rPr dirty="0" lang="en-US" sz="2400">
                <a:solidFill>
                  <a:schemeClr val="accent1">
                    <a:lumMod val="75000"/>
                  </a:schemeClr>
                </a:solidFill>
              </a:rPr>
              <a:t>Place electronic orders and utilize decision support </a:t>
            </a:r>
          </a:p>
          <a:p>
            <a:pPr>
              <a:buFont charset="2" panose="05000000000000000000" pitchFamily="2" typeface="Wingdings"/>
              <a:buChar char="v"/>
            </a:pPr>
            <a:r>
              <a:rPr dirty="0" lang="en-US" sz="2400">
                <a:solidFill>
                  <a:schemeClr val="accent1">
                    <a:lumMod val="75000"/>
                  </a:schemeClr>
                </a:solidFill>
              </a:rPr>
              <a:t>Have the benefit of historical data such as allergies                                                       (which will provide drug/drug interactions warnings and other                                     medication safety features)</a:t>
            </a:r>
          </a:p>
          <a:p>
            <a:pPr>
              <a:buFont charset="2" panose="05000000000000000000" pitchFamily="2" typeface="Wingdings"/>
              <a:buChar char="v"/>
            </a:pPr>
            <a:r>
              <a:rPr dirty="0" lang="en-US" sz="2400">
                <a:solidFill>
                  <a:schemeClr val="accent1">
                    <a:lumMod val="75000"/>
                  </a:schemeClr>
                </a:solidFill>
              </a:rPr>
              <a:t>For a patient who is a poor historian and unable to share information: Past Medical/Surgical History, recent hospitalizations and discharge instructions… </a:t>
            </a:r>
          </a:p>
          <a:p>
            <a:pPr>
              <a:buFont charset="2" panose="05000000000000000000" pitchFamily="2" typeface="Wingdings"/>
              <a:buChar char="v"/>
            </a:pPr>
            <a:r>
              <a:rPr dirty="0" lang="en-US" sz="2400">
                <a:solidFill>
                  <a:schemeClr val="accent1">
                    <a:lumMod val="75000"/>
                  </a:schemeClr>
                </a:solidFill>
              </a:rPr>
              <a:t>Allows the safety feature of bar code scanning of medications and labs</a:t>
            </a:r>
          </a:p>
          <a:p>
            <a:pPr>
              <a:buFont charset="2" panose="05000000000000000000" pitchFamily="2" typeface="Wingdings"/>
              <a:buChar char="v"/>
            </a:pPr>
            <a:r>
              <a:rPr dirty="0" lang="en-US" sz="2400">
                <a:solidFill>
                  <a:schemeClr val="accent1">
                    <a:lumMod val="75000"/>
                  </a:schemeClr>
                </a:solidFill>
              </a:rPr>
              <a:t>Access to the patients care team and treatment plans</a:t>
            </a:r>
          </a:p>
          <a:p>
            <a:pPr>
              <a:buFont charset="2" panose="05000000000000000000" pitchFamily="2" typeface="Wingdings"/>
              <a:buChar char="v"/>
            </a:pPr>
            <a:r>
              <a:rPr dirty="0" lang="en-US" sz="2400">
                <a:solidFill>
                  <a:schemeClr val="accent1">
                    <a:lumMod val="75000"/>
                  </a:schemeClr>
                </a:solidFill>
              </a:rPr>
              <a:t>Advance Directives</a:t>
            </a:r>
          </a:p>
          <a:p>
            <a:endParaRPr dirty="0" lang="en-US" sz="2600"/>
          </a:p>
          <a:p>
            <a:endParaRPr dirty="0" lang="en-US"/>
          </a:p>
          <a:p>
            <a:endParaRPr dirty="0" lang="en-US"/>
          </a:p>
          <a:p>
            <a:endParaRPr dirty="0" lang="en-US"/>
          </a:p>
          <a:p>
            <a:endParaRPr dirty="0" lang="en-US"/>
          </a:p>
        </p:txBody>
      </p:sp>
    </p:spTree>
    <p:extLst>
      <p:ext uri="{BB962C8B-B14F-4D97-AF65-F5344CB8AC3E}">
        <p14:creationId xmlns:p14="http://schemas.microsoft.com/office/powerpoint/2010/main" val="1692710096"/>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4">
                                  <p:stCondLst>
                                    <p:cond delay="0"/>
                                  </p:stCondLst>
                                  <p:childTnLst>
                                    <p:set>
                                      <p:cBhvr>
                                        <p:cTn dur="1" fill="hold" id="6">
                                          <p:stCondLst>
                                            <p:cond delay="0"/>
                                          </p:stCondLst>
                                        </p:cTn>
                                        <p:tgtEl>
                                          <p:spTgt spid="3">
                                            <p:txEl>
                                              <p:pRg end="2" st="2"/>
                                            </p:txEl>
                                          </p:spTgt>
                                        </p:tgtEl>
                                        <p:attrNameLst>
                                          <p:attrName>style.visibility</p:attrName>
                                        </p:attrNameLst>
                                      </p:cBhvr>
                                      <p:to>
                                        <p:strVal val="visible"/>
                                      </p:to>
                                    </p:set>
                                    <p:anim calcmode="lin" valueType="num">
                                      <p:cBhvr additive="base">
                                        <p:cTn dur="500" fill="hold" id="7"/>
                                        <p:tgtEl>
                                          <p:spTgt spid="3">
                                            <p:txEl>
                                              <p:pRg end="2" st="2"/>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3">
                                            <p:txEl>
                                              <p:pRg end="2" st="2"/>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4">
                                  <p:stCondLst>
                                    <p:cond delay="0"/>
                                  </p:stCondLst>
                                  <p:childTnLst>
                                    <p:set>
                                      <p:cBhvr>
                                        <p:cTn dur="1" fill="hold" id="12">
                                          <p:stCondLst>
                                            <p:cond delay="0"/>
                                          </p:stCondLst>
                                        </p:cTn>
                                        <p:tgtEl>
                                          <p:spTgt spid="3">
                                            <p:txEl>
                                              <p:pRg end="3" st="3"/>
                                            </p:txEl>
                                          </p:spTgt>
                                        </p:tgtEl>
                                        <p:attrNameLst>
                                          <p:attrName>style.visibility</p:attrName>
                                        </p:attrNameLst>
                                      </p:cBhvr>
                                      <p:to>
                                        <p:strVal val="visible"/>
                                      </p:to>
                                    </p:set>
                                    <p:anim calcmode="lin" valueType="num">
                                      <p:cBhvr additive="base">
                                        <p:cTn dur="500" fill="hold" id="13"/>
                                        <p:tgtEl>
                                          <p:spTgt spid="3">
                                            <p:txEl>
                                              <p:pRg end="3" st="3"/>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3">
                                            <p:txEl>
                                              <p:pRg end="3" st="3"/>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2" presetSubtype="4">
                                  <p:stCondLst>
                                    <p:cond delay="0"/>
                                  </p:stCondLst>
                                  <p:childTnLst>
                                    <p:set>
                                      <p:cBhvr>
                                        <p:cTn dur="1" fill="hold" id="18">
                                          <p:stCondLst>
                                            <p:cond delay="0"/>
                                          </p:stCondLst>
                                        </p:cTn>
                                        <p:tgtEl>
                                          <p:spTgt spid="3">
                                            <p:txEl>
                                              <p:pRg end="4" st="4"/>
                                            </p:txEl>
                                          </p:spTgt>
                                        </p:tgtEl>
                                        <p:attrNameLst>
                                          <p:attrName>style.visibility</p:attrName>
                                        </p:attrNameLst>
                                      </p:cBhvr>
                                      <p:to>
                                        <p:strVal val="visible"/>
                                      </p:to>
                                    </p:set>
                                    <p:anim calcmode="lin" valueType="num">
                                      <p:cBhvr additive="base">
                                        <p:cTn dur="500" fill="hold" id="19"/>
                                        <p:tgtEl>
                                          <p:spTgt spid="3">
                                            <p:txEl>
                                              <p:pRg end="4" st="4"/>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3">
                                            <p:txEl>
                                              <p:pRg end="4" st="4"/>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id="23" nodeType="clickEffect" presetClass="entr" presetID="2" presetSubtype="4">
                                  <p:stCondLst>
                                    <p:cond delay="0"/>
                                  </p:stCondLst>
                                  <p:childTnLst>
                                    <p:set>
                                      <p:cBhvr>
                                        <p:cTn dur="1" fill="hold" id="24">
                                          <p:stCondLst>
                                            <p:cond delay="0"/>
                                          </p:stCondLst>
                                        </p:cTn>
                                        <p:tgtEl>
                                          <p:spTgt spid="3">
                                            <p:txEl>
                                              <p:pRg end="5" st="5"/>
                                            </p:txEl>
                                          </p:spTgt>
                                        </p:tgtEl>
                                        <p:attrNameLst>
                                          <p:attrName>style.visibility</p:attrName>
                                        </p:attrNameLst>
                                      </p:cBhvr>
                                      <p:to>
                                        <p:strVal val="visible"/>
                                      </p:to>
                                    </p:set>
                                    <p:anim calcmode="lin" valueType="num">
                                      <p:cBhvr additive="base">
                                        <p:cTn dur="500" fill="hold" id="25"/>
                                        <p:tgtEl>
                                          <p:spTgt spid="3">
                                            <p:txEl>
                                              <p:pRg end="5" st="5"/>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3">
                                            <p:txEl>
                                              <p:pRg end="5" st="5"/>
                                            </p:txEl>
                                          </p:spTgt>
                                        </p:tgtEl>
                                        <p:attrNameLst>
                                          <p:attrName>ppt_y</p:attrName>
                                        </p:attrNameLst>
                                      </p:cBhvr>
                                      <p:tavLst>
                                        <p:tav tm="0">
                                          <p:val>
                                            <p:strVal val="1+#ppt_h/2"/>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id="29" nodeType="clickEffect" presetClass="entr" presetID="2" presetSubtype="4">
                                  <p:stCondLst>
                                    <p:cond delay="0"/>
                                  </p:stCondLst>
                                  <p:childTnLst>
                                    <p:set>
                                      <p:cBhvr>
                                        <p:cTn dur="1" fill="hold" id="30">
                                          <p:stCondLst>
                                            <p:cond delay="0"/>
                                          </p:stCondLst>
                                        </p:cTn>
                                        <p:tgtEl>
                                          <p:spTgt spid="3">
                                            <p:txEl>
                                              <p:pRg end="6" st="6"/>
                                            </p:txEl>
                                          </p:spTgt>
                                        </p:tgtEl>
                                        <p:attrNameLst>
                                          <p:attrName>style.visibility</p:attrName>
                                        </p:attrNameLst>
                                      </p:cBhvr>
                                      <p:to>
                                        <p:strVal val="visible"/>
                                      </p:to>
                                    </p:set>
                                    <p:anim calcmode="lin" valueType="num">
                                      <p:cBhvr additive="base">
                                        <p:cTn dur="500" fill="hold" id="31"/>
                                        <p:tgtEl>
                                          <p:spTgt spid="3">
                                            <p:txEl>
                                              <p:pRg end="6" st="6"/>
                                            </p:txEl>
                                          </p:spTgt>
                                        </p:tgtEl>
                                        <p:attrNameLst>
                                          <p:attrName>ppt_x</p:attrName>
                                        </p:attrNameLst>
                                      </p:cBhvr>
                                      <p:tavLst>
                                        <p:tav tm="0">
                                          <p:val>
                                            <p:strVal val="#ppt_x"/>
                                          </p:val>
                                        </p:tav>
                                        <p:tav tm="100000">
                                          <p:val>
                                            <p:strVal val="#ppt_x"/>
                                          </p:val>
                                        </p:tav>
                                      </p:tavLst>
                                    </p:anim>
                                    <p:anim calcmode="lin" valueType="num">
                                      <p:cBhvr additive="base">
                                        <p:cTn dur="500" fill="hold" id="32"/>
                                        <p:tgtEl>
                                          <p:spTgt spid="3">
                                            <p:txEl>
                                              <p:pRg end="6" st="6"/>
                                            </p:txEl>
                                          </p:spTgt>
                                        </p:tgtEl>
                                        <p:attrNameLst>
                                          <p:attrName>ppt_y</p:attrName>
                                        </p:attrNameLst>
                                      </p:cBhvr>
                                      <p:tavLst>
                                        <p:tav tm="0">
                                          <p:val>
                                            <p:strVal val="1+#ppt_h/2"/>
                                          </p:val>
                                        </p:tav>
                                        <p:tav tm="100000">
                                          <p:val>
                                            <p:strVal val="#ppt_y"/>
                                          </p:val>
                                        </p:tav>
                                      </p:tavLst>
                                    </p:anim>
                                  </p:childTnLst>
                                </p:cTn>
                              </p:par>
                            </p:childTnLst>
                          </p:cTn>
                        </p:par>
                      </p:childTnLst>
                    </p:cTn>
                  </p:par>
                  <p:par>
                    <p:cTn fill="hold" id="33">
                      <p:stCondLst>
                        <p:cond delay="indefinite"/>
                      </p:stCondLst>
                      <p:childTnLst>
                        <p:par>
                          <p:cTn fill="hold" id="34">
                            <p:stCondLst>
                              <p:cond delay="0"/>
                            </p:stCondLst>
                            <p:childTnLst>
                              <p:par>
                                <p:cTn fill="hold" id="35" nodeType="clickEffect" presetClass="entr" presetID="2" presetSubtype="4">
                                  <p:stCondLst>
                                    <p:cond delay="0"/>
                                  </p:stCondLst>
                                  <p:childTnLst>
                                    <p:set>
                                      <p:cBhvr>
                                        <p:cTn dur="1" fill="hold" id="36">
                                          <p:stCondLst>
                                            <p:cond delay="0"/>
                                          </p:stCondLst>
                                        </p:cTn>
                                        <p:tgtEl>
                                          <p:spTgt spid="3">
                                            <p:txEl>
                                              <p:pRg end="7" st="7"/>
                                            </p:txEl>
                                          </p:spTgt>
                                        </p:tgtEl>
                                        <p:attrNameLst>
                                          <p:attrName>style.visibility</p:attrName>
                                        </p:attrNameLst>
                                      </p:cBhvr>
                                      <p:to>
                                        <p:strVal val="visible"/>
                                      </p:to>
                                    </p:set>
                                    <p:anim calcmode="lin" valueType="num">
                                      <p:cBhvr additive="base">
                                        <p:cTn dur="500" fill="hold" id="37"/>
                                        <p:tgtEl>
                                          <p:spTgt spid="3">
                                            <p:txEl>
                                              <p:pRg end="7" st="7"/>
                                            </p:txEl>
                                          </p:spTgt>
                                        </p:tgtEl>
                                        <p:attrNameLst>
                                          <p:attrName>ppt_x</p:attrName>
                                        </p:attrNameLst>
                                      </p:cBhvr>
                                      <p:tavLst>
                                        <p:tav tm="0">
                                          <p:val>
                                            <p:strVal val="#ppt_x"/>
                                          </p:val>
                                        </p:tav>
                                        <p:tav tm="100000">
                                          <p:val>
                                            <p:strVal val="#ppt_x"/>
                                          </p:val>
                                        </p:tav>
                                      </p:tavLst>
                                    </p:anim>
                                    <p:anim calcmode="lin" valueType="num">
                                      <p:cBhvr additive="base">
                                        <p:cTn dur="500" fill="hold" id="38"/>
                                        <p:tgtEl>
                                          <p:spTgt spid="3">
                                            <p:txEl>
                                              <p:pRg end="7" st="7"/>
                                            </p:txEl>
                                          </p:spTgt>
                                        </p:tgtEl>
                                        <p:attrNameLst>
                                          <p:attrName>ppt_y</p:attrName>
                                        </p:attrNameLst>
                                      </p:cBhvr>
                                      <p:tavLst>
                                        <p:tav tm="0">
                                          <p:val>
                                            <p:strVal val="1+#ppt_h/2"/>
                                          </p:val>
                                        </p:tav>
                                        <p:tav tm="100000">
                                          <p:val>
                                            <p:strVal val="#ppt_y"/>
                                          </p:val>
                                        </p:tav>
                                      </p:tavLst>
                                    </p:anim>
                                  </p:childTnLst>
                                </p:cTn>
                              </p:par>
                            </p:childTnLst>
                          </p:cTn>
                        </p:par>
                      </p:childTnLst>
                    </p:cTn>
                  </p:par>
                  <p:par>
                    <p:cTn fill="hold" id="39">
                      <p:stCondLst>
                        <p:cond delay="indefinite"/>
                      </p:stCondLst>
                      <p:childTnLst>
                        <p:par>
                          <p:cTn fill="hold" id="40">
                            <p:stCondLst>
                              <p:cond delay="0"/>
                            </p:stCondLst>
                            <p:childTnLst>
                              <p:par>
                                <p:cTn fill="hold" id="41" nodeType="clickEffect" presetClass="entr" presetID="2" presetSubtype="4">
                                  <p:stCondLst>
                                    <p:cond delay="0"/>
                                  </p:stCondLst>
                                  <p:childTnLst>
                                    <p:set>
                                      <p:cBhvr>
                                        <p:cTn dur="1" fill="hold" id="42">
                                          <p:stCondLst>
                                            <p:cond delay="0"/>
                                          </p:stCondLst>
                                        </p:cTn>
                                        <p:tgtEl>
                                          <p:spTgt spid="3">
                                            <p:txEl>
                                              <p:pRg end="8" st="8"/>
                                            </p:txEl>
                                          </p:spTgt>
                                        </p:tgtEl>
                                        <p:attrNameLst>
                                          <p:attrName>style.visibility</p:attrName>
                                        </p:attrNameLst>
                                      </p:cBhvr>
                                      <p:to>
                                        <p:strVal val="visible"/>
                                      </p:to>
                                    </p:set>
                                    <p:anim calcmode="lin" valueType="num">
                                      <p:cBhvr additive="base">
                                        <p:cTn dur="500" fill="hold" id="43"/>
                                        <p:tgtEl>
                                          <p:spTgt spid="3">
                                            <p:txEl>
                                              <p:pRg end="8" st="8"/>
                                            </p:txEl>
                                          </p:spTgt>
                                        </p:tgtEl>
                                        <p:attrNameLst>
                                          <p:attrName>ppt_x</p:attrName>
                                        </p:attrNameLst>
                                      </p:cBhvr>
                                      <p:tavLst>
                                        <p:tav tm="0">
                                          <p:val>
                                            <p:strVal val="#ppt_x"/>
                                          </p:val>
                                        </p:tav>
                                        <p:tav tm="100000">
                                          <p:val>
                                            <p:strVal val="#ppt_x"/>
                                          </p:val>
                                        </p:tav>
                                      </p:tavLst>
                                    </p:anim>
                                    <p:anim calcmode="lin" valueType="num">
                                      <p:cBhvr additive="base">
                                        <p:cTn dur="500" fill="hold" id="44"/>
                                        <p:tgtEl>
                                          <p:spTgt spid="3">
                                            <p:txEl>
                                              <p:pRg end="8" st="8"/>
                                            </p:txEl>
                                          </p:spTgt>
                                        </p:tgtEl>
                                        <p:attrNameLst>
                                          <p:attrName>ppt_y</p:attrName>
                                        </p:attrNameLst>
                                      </p:cBhvr>
                                      <p:tavLst>
                                        <p:tav tm="0">
                                          <p:val>
                                            <p:strVal val="1+#ppt_h/2"/>
                                          </p:val>
                                        </p:tav>
                                        <p:tav tm="100000">
                                          <p:val>
                                            <p:strVal val="#ppt_y"/>
                                          </p:val>
                                        </p:tav>
                                      </p:tavLst>
                                    </p:anim>
                                  </p:childTnLst>
                                </p:cTn>
                              </p:par>
                            </p:childTnLst>
                          </p:cTn>
                        </p:par>
                      </p:childTnLst>
                    </p:cTn>
                  </p:par>
                  <p:par>
                    <p:cTn fill="hold" id="45">
                      <p:stCondLst>
                        <p:cond delay="indefinite"/>
                      </p:stCondLst>
                      <p:childTnLst>
                        <p:par>
                          <p:cTn fill="hold" id="46">
                            <p:stCondLst>
                              <p:cond delay="0"/>
                            </p:stCondLst>
                            <p:childTnLst>
                              <p:par>
                                <p:cTn fill="hold" id="47" nodeType="clickEffect" presetClass="entr" presetID="2" presetSubtype="4">
                                  <p:stCondLst>
                                    <p:cond delay="0"/>
                                  </p:stCondLst>
                                  <p:childTnLst>
                                    <p:set>
                                      <p:cBhvr>
                                        <p:cTn dur="1" fill="hold" id="48">
                                          <p:stCondLst>
                                            <p:cond delay="0"/>
                                          </p:stCondLst>
                                        </p:cTn>
                                        <p:tgtEl>
                                          <p:spTgt spid="3">
                                            <p:txEl>
                                              <p:pRg end="9" st="9"/>
                                            </p:txEl>
                                          </p:spTgt>
                                        </p:tgtEl>
                                        <p:attrNameLst>
                                          <p:attrName>style.visibility</p:attrName>
                                        </p:attrNameLst>
                                      </p:cBhvr>
                                      <p:to>
                                        <p:strVal val="visible"/>
                                      </p:to>
                                    </p:set>
                                    <p:anim calcmode="lin" valueType="num">
                                      <p:cBhvr additive="base">
                                        <p:cTn dur="500" fill="hold" id="49"/>
                                        <p:tgtEl>
                                          <p:spTgt spid="3">
                                            <p:txEl>
                                              <p:pRg end="9" st="9"/>
                                            </p:txEl>
                                          </p:spTgt>
                                        </p:tgtEl>
                                        <p:attrNameLst>
                                          <p:attrName>ppt_x</p:attrName>
                                        </p:attrNameLst>
                                      </p:cBhvr>
                                      <p:tavLst>
                                        <p:tav tm="0">
                                          <p:val>
                                            <p:strVal val="#ppt_x"/>
                                          </p:val>
                                        </p:tav>
                                        <p:tav tm="100000">
                                          <p:val>
                                            <p:strVal val="#ppt_x"/>
                                          </p:val>
                                        </p:tav>
                                      </p:tavLst>
                                    </p:anim>
                                    <p:anim calcmode="lin" valueType="num">
                                      <p:cBhvr additive="base">
                                        <p:cTn dur="500" fill="hold" id="50"/>
                                        <p:tgtEl>
                                          <p:spTgt spid="3">
                                            <p:txEl>
                                              <p:pRg end="9" st="9"/>
                                            </p:txEl>
                                          </p:spTgt>
                                        </p:tgtEl>
                                        <p:attrNameLst>
                                          <p:attrName>ppt_y</p:attrName>
                                        </p:attrNameLst>
                                      </p:cBhvr>
                                      <p:tavLst>
                                        <p:tav tm="0">
                                          <p:val>
                                            <p:strVal val="1+#ppt_h/2"/>
                                          </p:val>
                                        </p:tav>
                                        <p:tav tm="100000">
                                          <p:val>
                                            <p:strVal val="#ppt_y"/>
                                          </p:val>
                                        </p:tav>
                                      </p:tavLst>
                                    </p:anim>
                                  </p:childTnLst>
                                </p:cTn>
                              </p:par>
                            </p:childTnLst>
                          </p:cTn>
                        </p:par>
                      </p:childTnLst>
                    </p:cTn>
                  </p:par>
                  <p:par>
                    <p:cTn fill="hold" id="51">
                      <p:stCondLst>
                        <p:cond delay="indefinite"/>
                      </p:stCondLst>
                      <p:childTnLst>
                        <p:par>
                          <p:cTn fill="hold" id="52">
                            <p:stCondLst>
                              <p:cond delay="0"/>
                            </p:stCondLst>
                            <p:childTnLst>
                              <p:par>
                                <p:cTn fill="hold" id="53" nodeType="clickEffect" presetClass="entr" presetID="2" presetSubtype="4">
                                  <p:stCondLst>
                                    <p:cond delay="0"/>
                                  </p:stCondLst>
                                  <p:childTnLst>
                                    <p:set>
                                      <p:cBhvr>
                                        <p:cTn dur="1" fill="hold" id="54">
                                          <p:stCondLst>
                                            <p:cond delay="0"/>
                                          </p:stCondLst>
                                        </p:cTn>
                                        <p:tgtEl>
                                          <p:spTgt spid="3">
                                            <p:txEl>
                                              <p:pRg end="10" st="10"/>
                                            </p:txEl>
                                          </p:spTgt>
                                        </p:tgtEl>
                                        <p:attrNameLst>
                                          <p:attrName>style.visibility</p:attrName>
                                        </p:attrNameLst>
                                      </p:cBhvr>
                                      <p:to>
                                        <p:strVal val="visible"/>
                                      </p:to>
                                    </p:set>
                                    <p:anim calcmode="lin" valueType="num">
                                      <p:cBhvr additive="base">
                                        <p:cTn dur="500" fill="hold" id="55"/>
                                        <p:tgtEl>
                                          <p:spTgt spid="3">
                                            <p:txEl>
                                              <p:pRg end="10" st="10"/>
                                            </p:txEl>
                                          </p:spTgt>
                                        </p:tgtEl>
                                        <p:attrNameLst>
                                          <p:attrName>ppt_x</p:attrName>
                                        </p:attrNameLst>
                                      </p:cBhvr>
                                      <p:tavLst>
                                        <p:tav tm="0">
                                          <p:val>
                                            <p:strVal val="#ppt_x"/>
                                          </p:val>
                                        </p:tav>
                                        <p:tav tm="100000">
                                          <p:val>
                                            <p:strVal val="#ppt_x"/>
                                          </p:val>
                                        </p:tav>
                                      </p:tavLst>
                                    </p:anim>
                                    <p:anim calcmode="lin" valueType="num">
                                      <p:cBhvr additive="base">
                                        <p:cTn dur="500" fill="hold" id="56"/>
                                        <p:tgtEl>
                                          <p:spTgt spid="3">
                                            <p:txEl>
                                              <p:pRg end="10" st="10"/>
                                            </p:txEl>
                                          </p:spTgt>
                                        </p:tgtEl>
                                        <p:attrNameLst>
                                          <p:attrName>ppt_y</p:attrName>
                                        </p:attrNameLst>
                                      </p:cBhvr>
                                      <p:tavLst>
                                        <p:tav tm="0">
                                          <p:val>
                                            <p:strVal val="1+#ppt_h/2"/>
                                          </p:val>
                                        </p:tav>
                                        <p:tav tm="100000">
                                          <p:val>
                                            <p:strVal val="#ppt_y"/>
                                          </p:val>
                                        </p:tav>
                                      </p:tavLst>
                                    </p:anim>
                                  </p:childTnLst>
                                </p:cTn>
                              </p:par>
                            </p:childTnLst>
                          </p:cTn>
                        </p:par>
                      </p:childTnLst>
                    </p:cTn>
                  </p:par>
                  <p:par>
                    <p:cTn fill="hold" id="57">
                      <p:stCondLst>
                        <p:cond delay="indefinite"/>
                      </p:stCondLst>
                      <p:childTnLst>
                        <p:par>
                          <p:cTn fill="hold" id="58">
                            <p:stCondLst>
                              <p:cond delay="0"/>
                            </p:stCondLst>
                            <p:childTnLst>
                              <p:par>
                                <p:cTn fill="hold" id="59" nodeType="clickEffect" presetClass="entr" presetID="37" presetSubtype="0">
                                  <p:stCondLst>
                                    <p:cond delay="0"/>
                                  </p:stCondLst>
                                  <p:childTnLst>
                                    <p:set>
                                      <p:cBhvr>
                                        <p:cTn dur="1" fill="hold" id="60">
                                          <p:stCondLst>
                                            <p:cond delay="0"/>
                                          </p:stCondLst>
                                        </p:cTn>
                                        <p:tgtEl>
                                          <p:spTgt spid="3">
                                            <p:txEl>
                                              <p:pRg end="2" st="2"/>
                                            </p:txEl>
                                          </p:spTgt>
                                        </p:tgtEl>
                                        <p:attrNameLst>
                                          <p:attrName>style.visibility</p:attrName>
                                        </p:attrNameLst>
                                      </p:cBhvr>
                                      <p:to>
                                        <p:strVal val="visible"/>
                                      </p:to>
                                    </p:set>
                                    <p:animEffect filter="fade" transition="in">
                                      <p:cBhvr>
                                        <p:cTn dur="1000" id="61"/>
                                        <p:tgtEl>
                                          <p:spTgt spid="3">
                                            <p:txEl>
                                              <p:pRg end="2" st="2"/>
                                            </p:txEl>
                                          </p:spTgt>
                                        </p:tgtEl>
                                      </p:cBhvr>
                                    </p:animEffect>
                                    <p:anim calcmode="lin" valueType="num">
                                      <p:cBhvr>
                                        <p:cTn dur="1000" fill="hold" id="62"/>
                                        <p:tgtEl>
                                          <p:spTgt spid="3">
                                            <p:txEl>
                                              <p:pRg end="2" st="2"/>
                                            </p:txEl>
                                          </p:spTgt>
                                        </p:tgtEl>
                                        <p:attrNameLst>
                                          <p:attrName>ppt_x</p:attrName>
                                        </p:attrNameLst>
                                      </p:cBhvr>
                                      <p:tavLst>
                                        <p:tav tm="0">
                                          <p:val>
                                            <p:strVal val="#ppt_x"/>
                                          </p:val>
                                        </p:tav>
                                        <p:tav tm="100000">
                                          <p:val>
                                            <p:strVal val="#ppt_x"/>
                                          </p:val>
                                        </p:tav>
                                      </p:tavLst>
                                    </p:anim>
                                    <p:anim calcmode="lin" valueType="num">
                                      <p:cBhvr>
                                        <p:cTn decel="100000" dur="900" fill="hold" id="63"/>
                                        <p:tgtEl>
                                          <p:spTgt spid="3">
                                            <p:txEl>
                                              <p:pRg end="2" st="2"/>
                                            </p:txEl>
                                          </p:spTgt>
                                        </p:tgtEl>
                                        <p:attrNameLst>
                                          <p:attrName>ppt_y</p:attrName>
                                        </p:attrNameLst>
                                      </p:cBhvr>
                                      <p:tavLst>
                                        <p:tav tm="0">
                                          <p:val>
                                            <p:strVal val="#ppt_y+1"/>
                                          </p:val>
                                        </p:tav>
                                        <p:tav tm="100000">
                                          <p:val>
                                            <p:strVal val="#ppt_y-.03"/>
                                          </p:val>
                                        </p:tav>
                                      </p:tavLst>
                                    </p:anim>
                                    <p:anim calcmode="lin" valueType="num">
                                      <p:cBhvr>
                                        <p:cTn accel="100000" dur="100" fill="hold" id="64">
                                          <p:stCondLst>
                                            <p:cond delay="900"/>
                                          </p:stCondLst>
                                        </p:cTn>
                                        <p:tgtEl>
                                          <p:spTgt spid="3">
                                            <p:txEl>
                                              <p:pRg end="2" st="2"/>
                                            </p:txEl>
                                          </p:spTgt>
                                        </p:tgtEl>
                                        <p:attrNameLst>
                                          <p:attrName>ppt_y</p:attrName>
                                        </p:attrNameLst>
                                      </p:cBhvr>
                                      <p:tavLst>
                                        <p:tav tm="0">
                                          <p:val>
                                            <p:strVal val="#ppt_y-.03"/>
                                          </p:val>
                                        </p:tav>
                                        <p:tav tm="100000">
                                          <p:val>
                                            <p:strVal val="#ppt_y"/>
                                          </p:val>
                                        </p:tav>
                                      </p:tavLst>
                                    </p:anim>
                                  </p:childTnLst>
                                </p:cTn>
                              </p:par>
                              <p:par>
                                <p:cTn fill="hold" id="65" nodeType="withEffect" presetClass="entr" presetID="37" presetSubtype="0">
                                  <p:stCondLst>
                                    <p:cond delay="0"/>
                                  </p:stCondLst>
                                  <p:childTnLst>
                                    <p:set>
                                      <p:cBhvr>
                                        <p:cTn dur="1" fill="hold" id="66">
                                          <p:stCondLst>
                                            <p:cond delay="0"/>
                                          </p:stCondLst>
                                        </p:cTn>
                                        <p:tgtEl>
                                          <p:spTgt spid="3">
                                            <p:txEl>
                                              <p:pRg end="3" st="3"/>
                                            </p:txEl>
                                          </p:spTgt>
                                        </p:tgtEl>
                                        <p:attrNameLst>
                                          <p:attrName>style.visibility</p:attrName>
                                        </p:attrNameLst>
                                      </p:cBhvr>
                                      <p:to>
                                        <p:strVal val="visible"/>
                                      </p:to>
                                    </p:set>
                                    <p:animEffect filter="fade" transition="in">
                                      <p:cBhvr>
                                        <p:cTn dur="1000" id="67"/>
                                        <p:tgtEl>
                                          <p:spTgt spid="3">
                                            <p:txEl>
                                              <p:pRg end="3" st="3"/>
                                            </p:txEl>
                                          </p:spTgt>
                                        </p:tgtEl>
                                      </p:cBhvr>
                                    </p:animEffect>
                                    <p:anim calcmode="lin" valueType="num">
                                      <p:cBhvr>
                                        <p:cTn dur="1000" fill="hold" id="68"/>
                                        <p:tgtEl>
                                          <p:spTgt spid="3">
                                            <p:txEl>
                                              <p:pRg end="3" st="3"/>
                                            </p:txEl>
                                          </p:spTgt>
                                        </p:tgtEl>
                                        <p:attrNameLst>
                                          <p:attrName>ppt_x</p:attrName>
                                        </p:attrNameLst>
                                      </p:cBhvr>
                                      <p:tavLst>
                                        <p:tav tm="0">
                                          <p:val>
                                            <p:strVal val="#ppt_x"/>
                                          </p:val>
                                        </p:tav>
                                        <p:tav tm="100000">
                                          <p:val>
                                            <p:strVal val="#ppt_x"/>
                                          </p:val>
                                        </p:tav>
                                      </p:tavLst>
                                    </p:anim>
                                    <p:anim calcmode="lin" valueType="num">
                                      <p:cBhvr>
                                        <p:cTn decel="100000" dur="900" fill="hold" id="69"/>
                                        <p:tgtEl>
                                          <p:spTgt spid="3">
                                            <p:txEl>
                                              <p:pRg end="3" st="3"/>
                                            </p:txEl>
                                          </p:spTgt>
                                        </p:tgtEl>
                                        <p:attrNameLst>
                                          <p:attrName>ppt_y</p:attrName>
                                        </p:attrNameLst>
                                      </p:cBhvr>
                                      <p:tavLst>
                                        <p:tav tm="0">
                                          <p:val>
                                            <p:strVal val="#ppt_y+1"/>
                                          </p:val>
                                        </p:tav>
                                        <p:tav tm="100000">
                                          <p:val>
                                            <p:strVal val="#ppt_y-.03"/>
                                          </p:val>
                                        </p:tav>
                                      </p:tavLst>
                                    </p:anim>
                                    <p:anim calcmode="lin" valueType="num">
                                      <p:cBhvr>
                                        <p:cTn accel="100000" dur="100" fill="hold" id="70">
                                          <p:stCondLst>
                                            <p:cond delay="900"/>
                                          </p:stCondLst>
                                        </p:cTn>
                                        <p:tgtEl>
                                          <p:spTgt spid="3">
                                            <p:txEl>
                                              <p:pRg end="3" st="3"/>
                                            </p:txEl>
                                          </p:spTgt>
                                        </p:tgtEl>
                                        <p:attrNameLst>
                                          <p:attrName>ppt_y</p:attrName>
                                        </p:attrNameLst>
                                      </p:cBhvr>
                                      <p:tavLst>
                                        <p:tav tm="0">
                                          <p:val>
                                            <p:strVal val="#ppt_y-.03"/>
                                          </p:val>
                                        </p:tav>
                                        <p:tav tm="100000">
                                          <p:val>
                                            <p:strVal val="#ppt_y"/>
                                          </p:val>
                                        </p:tav>
                                      </p:tavLst>
                                    </p:anim>
                                  </p:childTnLst>
                                </p:cTn>
                              </p:par>
                              <p:par>
                                <p:cTn fill="hold" id="71" nodeType="withEffect" presetClass="entr" presetID="37" presetSubtype="0">
                                  <p:stCondLst>
                                    <p:cond delay="0"/>
                                  </p:stCondLst>
                                  <p:childTnLst>
                                    <p:set>
                                      <p:cBhvr>
                                        <p:cTn dur="1" fill="hold" id="72">
                                          <p:stCondLst>
                                            <p:cond delay="0"/>
                                          </p:stCondLst>
                                        </p:cTn>
                                        <p:tgtEl>
                                          <p:spTgt spid="3">
                                            <p:txEl>
                                              <p:pRg end="4" st="4"/>
                                            </p:txEl>
                                          </p:spTgt>
                                        </p:tgtEl>
                                        <p:attrNameLst>
                                          <p:attrName>style.visibility</p:attrName>
                                        </p:attrNameLst>
                                      </p:cBhvr>
                                      <p:to>
                                        <p:strVal val="visible"/>
                                      </p:to>
                                    </p:set>
                                    <p:animEffect filter="fade" transition="in">
                                      <p:cBhvr>
                                        <p:cTn dur="1000" id="73"/>
                                        <p:tgtEl>
                                          <p:spTgt spid="3">
                                            <p:txEl>
                                              <p:pRg end="4" st="4"/>
                                            </p:txEl>
                                          </p:spTgt>
                                        </p:tgtEl>
                                      </p:cBhvr>
                                    </p:animEffect>
                                    <p:anim calcmode="lin" valueType="num">
                                      <p:cBhvr>
                                        <p:cTn dur="1000" fill="hold" id="74"/>
                                        <p:tgtEl>
                                          <p:spTgt spid="3">
                                            <p:txEl>
                                              <p:pRg end="4" st="4"/>
                                            </p:txEl>
                                          </p:spTgt>
                                        </p:tgtEl>
                                        <p:attrNameLst>
                                          <p:attrName>ppt_x</p:attrName>
                                        </p:attrNameLst>
                                      </p:cBhvr>
                                      <p:tavLst>
                                        <p:tav tm="0">
                                          <p:val>
                                            <p:strVal val="#ppt_x"/>
                                          </p:val>
                                        </p:tav>
                                        <p:tav tm="100000">
                                          <p:val>
                                            <p:strVal val="#ppt_x"/>
                                          </p:val>
                                        </p:tav>
                                      </p:tavLst>
                                    </p:anim>
                                    <p:anim calcmode="lin" valueType="num">
                                      <p:cBhvr>
                                        <p:cTn decel="100000" dur="900" fill="hold" id="75"/>
                                        <p:tgtEl>
                                          <p:spTgt spid="3">
                                            <p:txEl>
                                              <p:pRg end="4" st="4"/>
                                            </p:txEl>
                                          </p:spTgt>
                                        </p:tgtEl>
                                        <p:attrNameLst>
                                          <p:attrName>ppt_y</p:attrName>
                                        </p:attrNameLst>
                                      </p:cBhvr>
                                      <p:tavLst>
                                        <p:tav tm="0">
                                          <p:val>
                                            <p:strVal val="#ppt_y+1"/>
                                          </p:val>
                                        </p:tav>
                                        <p:tav tm="100000">
                                          <p:val>
                                            <p:strVal val="#ppt_y-.03"/>
                                          </p:val>
                                        </p:tav>
                                      </p:tavLst>
                                    </p:anim>
                                    <p:anim calcmode="lin" valueType="num">
                                      <p:cBhvr>
                                        <p:cTn accel="100000" dur="100" fill="hold" id="76">
                                          <p:stCondLst>
                                            <p:cond delay="900"/>
                                          </p:stCondLst>
                                        </p:cTn>
                                        <p:tgtEl>
                                          <p:spTgt spid="3">
                                            <p:txEl>
                                              <p:pRg end="4" st="4"/>
                                            </p:txEl>
                                          </p:spTgt>
                                        </p:tgtEl>
                                        <p:attrNameLst>
                                          <p:attrName>ppt_y</p:attrName>
                                        </p:attrNameLst>
                                      </p:cBhvr>
                                      <p:tavLst>
                                        <p:tav tm="0">
                                          <p:val>
                                            <p:strVal val="#ppt_y-.03"/>
                                          </p:val>
                                        </p:tav>
                                        <p:tav tm="100000">
                                          <p:val>
                                            <p:strVal val="#ppt_y"/>
                                          </p:val>
                                        </p:tav>
                                      </p:tavLst>
                                    </p:anim>
                                  </p:childTnLst>
                                </p:cTn>
                              </p:par>
                              <p:par>
                                <p:cTn fill="hold" id="77" nodeType="withEffect" presetClass="entr" presetID="37" presetSubtype="0">
                                  <p:stCondLst>
                                    <p:cond delay="0"/>
                                  </p:stCondLst>
                                  <p:childTnLst>
                                    <p:set>
                                      <p:cBhvr>
                                        <p:cTn dur="1" fill="hold" id="78">
                                          <p:stCondLst>
                                            <p:cond delay="0"/>
                                          </p:stCondLst>
                                        </p:cTn>
                                        <p:tgtEl>
                                          <p:spTgt spid="3">
                                            <p:txEl>
                                              <p:pRg end="5" st="5"/>
                                            </p:txEl>
                                          </p:spTgt>
                                        </p:tgtEl>
                                        <p:attrNameLst>
                                          <p:attrName>style.visibility</p:attrName>
                                        </p:attrNameLst>
                                      </p:cBhvr>
                                      <p:to>
                                        <p:strVal val="visible"/>
                                      </p:to>
                                    </p:set>
                                    <p:animEffect filter="fade" transition="in">
                                      <p:cBhvr>
                                        <p:cTn dur="1000" id="79"/>
                                        <p:tgtEl>
                                          <p:spTgt spid="3">
                                            <p:txEl>
                                              <p:pRg end="5" st="5"/>
                                            </p:txEl>
                                          </p:spTgt>
                                        </p:tgtEl>
                                      </p:cBhvr>
                                    </p:animEffect>
                                    <p:anim calcmode="lin" valueType="num">
                                      <p:cBhvr>
                                        <p:cTn dur="1000" fill="hold" id="80"/>
                                        <p:tgtEl>
                                          <p:spTgt spid="3">
                                            <p:txEl>
                                              <p:pRg end="5" st="5"/>
                                            </p:txEl>
                                          </p:spTgt>
                                        </p:tgtEl>
                                        <p:attrNameLst>
                                          <p:attrName>ppt_x</p:attrName>
                                        </p:attrNameLst>
                                      </p:cBhvr>
                                      <p:tavLst>
                                        <p:tav tm="0">
                                          <p:val>
                                            <p:strVal val="#ppt_x"/>
                                          </p:val>
                                        </p:tav>
                                        <p:tav tm="100000">
                                          <p:val>
                                            <p:strVal val="#ppt_x"/>
                                          </p:val>
                                        </p:tav>
                                      </p:tavLst>
                                    </p:anim>
                                    <p:anim calcmode="lin" valueType="num">
                                      <p:cBhvr>
                                        <p:cTn decel="100000" dur="900" fill="hold" id="81"/>
                                        <p:tgtEl>
                                          <p:spTgt spid="3">
                                            <p:txEl>
                                              <p:pRg end="5" st="5"/>
                                            </p:txEl>
                                          </p:spTgt>
                                        </p:tgtEl>
                                        <p:attrNameLst>
                                          <p:attrName>ppt_y</p:attrName>
                                        </p:attrNameLst>
                                      </p:cBhvr>
                                      <p:tavLst>
                                        <p:tav tm="0">
                                          <p:val>
                                            <p:strVal val="#ppt_y+1"/>
                                          </p:val>
                                        </p:tav>
                                        <p:tav tm="100000">
                                          <p:val>
                                            <p:strVal val="#ppt_y-.03"/>
                                          </p:val>
                                        </p:tav>
                                      </p:tavLst>
                                    </p:anim>
                                    <p:anim calcmode="lin" valueType="num">
                                      <p:cBhvr>
                                        <p:cTn accel="100000" dur="100" fill="hold" id="82">
                                          <p:stCondLst>
                                            <p:cond delay="900"/>
                                          </p:stCondLst>
                                        </p:cTn>
                                        <p:tgtEl>
                                          <p:spTgt spid="3">
                                            <p:txEl>
                                              <p:pRg end="5" st="5"/>
                                            </p:txEl>
                                          </p:spTgt>
                                        </p:tgtEl>
                                        <p:attrNameLst>
                                          <p:attrName>ppt_y</p:attrName>
                                        </p:attrNameLst>
                                      </p:cBhvr>
                                      <p:tavLst>
                                        <p:tav tm="0">
                                          <p:val>
                                            <p:strVal val="#ppt_y-.03"/>
                                          </p:val>
                                        </p:tav>
                                        <p:tav tm="100000">
                                          <p:val>
                                            <p:strVal val="#ppt_y"/>
                                          </p:val>
                                        </p:tav>
                                      </p:tavLst>
                                    </p:anim>
                                  </p:childTnLst>
                                </p:cTn>
                              </p:par>
                              <p:par>
                                <p:cTn fill="hold" id="83" nodeType="withEffect" presetClass="entr" presetID="37" presetSubtype="0">
                                  <p:stCondLst>
                                    <p:cond delay="0"/>
                                  </p:stCondLst>
                                  <p:childTnLst>
                                    <p:set>
                                      <p:cBhvr>
                                        <p:cTn dur="1" fill="hold" id="84">
                                          <p:stCondLst>
                                            <p:cond delay="0"/>
                                          </p:stCondLst>
                                        </p:cTn>
                                        <p:tgtEl>
                                          <p:spTgt spid="3">
                                            <p:txEl>
                                              <p:pRg end="6" st="6"/>
                                            </p:txEl>
                                          </p:spTgt>
                                        </p:tgtEl>
                                        <p:attrNameLst>
                                          <p:attrName>style.visibility</p:attrName>
                                        </p:attrNameLst>
                                      </p:cBhvr>
                                      <p:to>
                                        <p:strVal val="visible"/>
                                      </p:to>
                                    </p:set>
                                    <p:animEffect filter="fade" transition="in">
                                      <p:cBhvr>
                                        <p:cTn dur="1000" id="85"/>
                                        <p:tgtEl>
                                          <p:spTgt spid="3">
                                            <p:txEl>
                                              <p:pRg end="6" st="6"/>
                                            </p:txEl>
                                          </p:spTgt>
                                        </p:tgtEl>
                                      </p:cBhvr>
                                    </p:animEffect>
                                    <p:anim calcmode="lin" valueType="num">
                                      <p:cBhvr>
                                        <p:cTn dur="1000" fill="hold" id="86"/>
                                        <p:tgtEl>
                                          <p:spTgt spid="3">
                                            <p:txEl>
                                              <p:pRg end="6" st="6"/>
                                            </p:txEl>
                                          </p:spTgt>
                                        </p:tgtEl>
                                        <p:attrNameLst>
                                          <p:attrName>ppt_x</p:attrName>
                                        </p:attrNameLst>
                                      </p:cBhvr>
                                      <p:tavLst>
                                        <p:tav tm="0">
                                          <p:val>
                                            <p:strVal val="#ppt_x"/>
                                          </p:val>
                                        </p:tav>
                                        <p:tav tm="100000">
                                          <p:val>
                                            <p:strVal val="#ppt_x"/>
                                          </p:val>
                                        </p:tav>
                                      </p:tavLst>
                                    </p:anim>
                                    <p:anim calcmode="lin" valueType="num">
                                      <p:cBhvr>
                                        <p:cTn decel="100000" dur="900" fill="hold" id="87"/>
                                        <p:tgtEl>
                                          <p:spTgt spid="3">
                                            <p:txEl>
                                              <p:pRg end="6" st="6"/>
                                            </p:txEl>
                                          </p:spTgt>
                                        </p:tgtEl>
                                        <p:attrNameLst>
                                          <p:attrName>ppt_y</p:attrName>
                                        </p:attrNameLst>
                                      </p:cBhvr>
                                      <p:tavLst>
                                        <p:tav tm="0">
                                          <p:val>
                                            <p:strVal val="#ppt_y+1"/>
                                          </p:val>
                                        </p:tav>
                                        <p:tav tm="100000">
                                          <p:val>
                                            <p:strVal val="#ppt_y-.03"/>
                                          </p:val>
                                        </p:tav>
                                      </p:tavLst>
                                    </p:anim>
                                    <p:anim calcmode="lin" valueType="num">
                                      <p:cBhvr>
                                        <p:cTn accel="100000" dur="100" fill="hold" id="88">
                                          <p:stCondLst>
                                            <p:cond delay="900"/>
                                          </p:stCondLst>
                                        </p:cTn>
                                        <p:tgtEl>
                                          <p:spTgt spid="3">
                                            <p:txEl>
                                              <p:pRg end="6" st="6"/>
                                            </p:txEl>
                                          </p:spTgt>
                                        </p:tgtEl>
                                        <p:attrNameLst>
                                          <p:attrName>ppt_y</p:attrName>
                                        </p:attrNameLst>
                                      </p:cBhvr>
                                      <p:tavLst>
                                        <p:tav tm="0">
                                          <p:val>
                                            <p:strVal val="#ppt_y-.03"/>
                                          </p:val>
                                        </p:tav>
                                        <p:tav tm="100000">
                                          <p:val>
                                            <p:strVal val="#ppt_y"/>
                                          </p:val>
                                        </p:tav>
                                      </p:tavLst>
                                    </p:anim>
                                  </p:childTnLst>
                                </p:cTn>
                              </p:par>
                              <p:par>
                                <p:cTn fill="hold" id="89" nodeType="withEffect" presetClass="entr" presetID="37" presetSubtype="0">
                                  <p:stCondLst>
                                    <p:cond delay="0"/>
                                  </p:stCondLst>
                                  <p:childTnLst>
                                    <p:set>
                                      <p:cBhvr>
                                        <p:cTn dur="1" fill="hold" id="90">
                                          <p:stCondLst>
                                            <p:cond delay="0"/>
                                          </p:stCondLst>
                                        </p:cTn>
                                        <p:tgtEl>
                                          <p:spTgt spid="3">
                                            <p:txEl>
                                              <p:pRg end="7" st="7"/>
                                            </p:txEl>
                                          </p:spTgt>
                                        </p:tgtEl>
                                        <p:attrNameLst>
                                          <p:attrName>style.visibility</p:attrName>
                                        </p:attrNameLst>
                                      </p:cBhvr>
                                      <p:to>
                                        <p:strVal val="visible"/>
                                      </p:to>
                                    </p:set>
                                    <p:animEffect filter="fade" transition="in">
                                      <p:cBhvr>
                                        <p:cTn dur="1000" id="91"/>
                                        <p:tgtEl>
                                          <p:spTgt spid="3">
                                            <p:txEl>
                                              <p:pRg end="7" st="7"/>
                                            </p:txEl>
                                          </p:spTgt>
                                        </p:tgtEl>
                                      </p:cBhvr>
                                    </p:animEffect>
                                    <p:anim calcmode="lin" valueType="num">
                                      <p:cBhvr>
                                        <p:cTn dur="1000" fill="hold" id="92"/>
                                        <p:tgtEl>
                                          <p:spTgt spid="3">
                                            <p:txEl>
                                              <p:pRg end="7" st="7"/>
                                            </p:txEl>
                                          </p:spTgt>
                                        </p:tgtEl>
                                        <p:attrNameLst>
                                          <p:attrName>ppt_x</p:attrName>
                                        </p:attrNameLst>
                                      </p:cBhvr>
                                      <p:tavLst>
                                        <p:tav tm="0">
                                          <p:val>
                                            <p:strVal val="#ppt_x"/>
                                          </p:val>
                                        </p:tav>
                                        <p:tav tm="100000">
                                          <p:val>
                                            <p:strVal val="#ppt_x"/>
                                          </p:val>
                                        </p:tav>
                                      </p:tavLst>
                                    </p:anim>
                                    <p:anim calcmode="lin" valueType="num">
                                      <p:cBhvr>
                                        <p:cTn decel="100000" dur="900" fill="hold" id="93"/>
                                        <p:tgtEl>
                                          <p:spTgt spid="3">
                                            <p:txEl>
                                              <p:pRg end="7" st="7"/>
                                            </p:txEl>
                                          </p:spTgt>
                                        </p:tgtEl>
                                        <p:attrNameLst>
                                          <p:attrName>ppt_y</p:attrName>
                                        </p:attrNameLst>
                                      </p:cBhvr>
                                      <p:tavLst>
                                        <p:tav tm="0">
                                          <p:val>
                                            <p:strVal val="#ppt_y+1"/>
                                          </p:val>
                                        </p:tav>
                                        <p:tav tm="100000">
                                          <p:val>
                                            <p:strVal val="#ppt_y-.03"/>
                                          </p:val>
                                        </p:tav>
                                      </p:tavLst>
                                    </p:anim>
                                    <p:anim calcmode="lin" valueType="num">
                                      <p:cBhvr>
                                        <p:cTn accel="100000" dur="100" fill="hold" id="94">
                                          <p:stCondLst>
                                            <p:cond delay="900"/>
                                          </p:stCondLst>
                                        </p:cTn>
                                        <p:tgtEl>
                                          <p:spTgt spid="3">
                                            <p:txEl>
                                              <p:pRg end="7" st="7"/>
                                            </p:txEl>
                                          </p:spTgt>
                                        </p:tgtEl>
                                        <p:attrNameLst>
                                          <p:attrName>ppt_y</p:attrName>
                                        </p:attrNameLst>
                                      </p:cBhvr>
                                      <p:tavLst>
                                        <p:tav tm="0">
                                          <p:val>
                                            <p:strVal val="#ppt_y-.03"/>
                                          </p:val>
                                        </p:tav>
                                        <p:tav tm="100000">
                                          <p:val>
                                            <p:strVal val="#ppt_y"/>
                                          </p:val>
                                        </p:tav>
                                      </p:tavLst>
                                    </p:anim>
                                  </p:childTnLst>
                                </p:cTn>
                              </p:par>
                              <p:par>
                                <p:cTn fill="hold" id="95" nodeType="withEffect" presetClass="entr" presetID="37" presetSubtype="0">
                                  <p:stCondLst>
                                    <p:cond delay="0"/>
                                  </p:stCondLst>
                                  <p:childTnLst>
                                    <p:set>
                                      <p:cBhvr>
                                        <p:cTn dur="1" fill="hold" id="96">
                                          <p:stCondLst>
                                            <p:cond delay="0"/>
                                          </p:stCondLst>
                                        </p:cTn>
                                        <p:tgtEl>
                                          <p:spTgt spid="3">
                                            <p:txEl>
                                              <p:pRg end="8" st="8"/>
                                            </p:txEl>
                                          </p:spTgt>
                                        </p:tgtEl>
                                        <p:attrNameLst>
                                          <p:attrName>style.visibility</p:attrName>
                                        </p:attrNameLst>
                                      </p:cBhvr>
                                      <p:to>
                                        <p:strVal val="visible"/>
                                      </p:to>
                                    </p:set>
                                    <p:animEffect filter="fade" transition="in">
                                      <p:cBhvr>
                                        <p:cTn dur="1000" id="97"/>
                                        <p:tgtEl>
                                          <p:spTgt spid="3">
                                            <p:txEl>
                                              <p:pRg end="8" st="8"/>
                                            </p:txEl>
                                          </p:spTgt>
                                        </p:tgtEl>
                                      </p:cBhvr>
                                    </p:animEffect>
                                    <p:anim calcmode="lin" valueType="num">
                                      <p:cBhvr>
                                        <p:cTn dur="1000" fill="hold" id="98"/>
                                        <p:tgtEl>
                                          <p:spTgt spid="3">
                                            <p:txEl>
                                              <p:pRg end="8" st="8"/>
                                            </p:txEl>
                                          </p:spTgt>
                                        </p:tgtEl>
                                        <p:attrNameLst>
                                          <p:attrName>ppt_x</p:attrName>
                                        </p:attrNameLst>
                                      </p:cBhvr>
                                      <p:tavLst>
                                        <p:tav tm="0">
                                          <p:val>
                                            <p:strVal val="#ppt_x"/>
                                          </p:val>
                                        </p:tav>
                                        <p:tav tm="100000">
                                          <p:val>
                                            <p:strVal val="#ppt_x"/>
                                          </p:val>
                                        </p:tav>
                                      </p:tavLst>
                                    </p:anim>
                                    <p:anim calcmode="lin" valueType="num">
                                      <p:cBhvr>
                                        <p:cTn decel="100000" dur="900" fill="hold" id="99"/>
                                        <p:tgtEl>
                                          <p:spTgt spid="3">
                                            <p:txEl>
                                              <p:pRg end="8" st="8"/>
                                            </p:txEl>
                                          </p:spTgt>
                                        </p:tgtEl>
                                        <p:attrNameLst>
                                          <p:attrName>ppt_y</p:attrName>
                                        </p:attrNameLst>
                                      </p:cBhvr>
                                      <p:tavLst>
                                        <p:tav tm="0">
                                          <p:val>
                                            <p:strVal val="#ppt_y+1"/>
                                          </p:val>
                                        </p:tav>
                                        <p:tav tm="100000">
                                          <p:val>
                                            <p:strVal val="#ppt_y-.03"/>
                                          </p:val>
                                        </p:tav>
                                      </p:tavLst>
                                    </p:anim>
                                    <p:anim calcmode="lin" valueType="num">
                                      <p:cBhvr>
                                        <p:cTn accel="100000" dur="100" fill="hold" id="100">
                                          <p:stCondLst>
                                            <p:cond delay="900"/>
                                          </p:stCondLst>
                                        </p:cTn>
                                        <p:tgtEl>
                                          <p:spTgt spid="3">
                                            <p:txEl>
                                              <p:pRg end="8" st="8"/>
                                            </p:txEl>
                                          </p:spTgt>
                                        </p:tgtEl>
                                        <p:attrNameLst>
                                          <p:attrName>ppt_y</p:attrName>
                                        </p:attrNameLst>
                                      </p:cBhvr>
                                      <p:tavLst>
                                        <p:tav tm="0">
                                          <p:val>
                                            <p:strVal val="#ppt_y-.03"/>
                                          </p:val>
                                        </p:tav>
                                        <p:tav tm="100000">
                                          <p:val>
                                            <p:strVal val="#ppt_y"/>
                                          </p:val>
                                        </p:tav>
                                      </p:tavLst>
                                    </p:anim>
                                  </p:childTnLst>
                                </p:cTn>
                              </p:par>
                              <p:par>
                                <p:cTn fill="hold" id="101" nodeType="withEffect" presetClass="entr" presetID="37" presetSubtype="0">
                                  <p:stCondLst>
                                    <p:cond delay="0"/>
                                  </p:stCondLst>
                                  <p:childTnLst>
                                    <p:set>
                                      <p:cBhvr>
                                        <p:cTn dur="1" fill="hold" id="102">
                                          <p:stCondLst>
                                            <p:cond delay="0"/>
                                          </p:stCondLst>
                                        </p:cTn>
                                        <p:tgtEl>
                                          <p:spTgt spid="3">
                                            <p:txEl>
                                              <p:pRg end="9" st="9"/>
                                            </p:txEl>
                                          </p:spTgt>
                                        </p:tgtEl>
                                        <p:attrNameLst>
                                          <p:attrName>style.visibility</p:attrName>
                                        </p:attrNameLst>
                                      </p:cBhvr>
                                      <p:to>
                                        <p:strVal val="visible"/>
                                      </p:to>
                                    </p:set>
                                    <p:animEffect filter="fade" transition="in">
                                      <p:cBhvr>
                                        <p:cTn dur="1000" id="103"/>
                                        <p:tgtEl>
                                          <p:spTgt spid="3">
                                            <p:txEl>
                                              <p:pRg end="9" st="9"/>
                                            </p:txEl>
                                          </p:spTgt>
                                        </p:tgtEl>
                                      </p:cBhvr>
                                    </p:animEffect>
                                    <p:anim calcmode="lin" valueType="num">
                                      <p:cBhvr>
                                        <p:cTn dur="1000" fill="hold" id="104"/>
                                        <p:tgtEl>
                                          <p:spTgt spid="3">
                                            <p:txEl>
                                              <p:pRg end="9" st="9"/>
                                            </p:txEl>
                                          </p:spTgt>
                                        </p:tgtEl>
                                        <p:attrNameLst>
                                          <p:attrName>ppt_x</p:attrName>
                                        </p:attrNameLst>
                                      </p:cBhvr>
                                      <p:tavLst>
                                        <p:tav tm="0">
                                          <p:val>
                                            <p:strVal val="#ppt_x"/>
                                          </p:val>
                                        </p:tav>
                                        <p:tav tm="100000">
                                          <p:val>
                                            <p:strVal val="#ppt_x"/>
                                          </p:val>
                                        </p:tav>
                                      </p:tavLst>
                                    </p:anim>
                                    <p:anim calcmode="lin" valueType="num">
                                      <p:cBhvr>
                                        <p:cTn decel="100000" dur="900" fill="hold" id="105"/>
                                        <p:tgtEl>
                                          <p:spTgt spid="3">
                                            <p:txEl>
                                              <p:pRg end="9" st="9"/>
                                            </p:txEl>
                                          </p:spTgt>
                                        </p:tgtEl>
                                        <p:attrNameLst>
                                          <p:attrName>ppt_y</p:attrName>
                                        </p:attrNameLst>
                                      </p:cBhvr>
                                      <p:tavLst>
                                        <p:tav tm="0">
                                          <p:val>
                                            <p:strVal val="#ppt_y+1"/>
                                          </p:val>
                                        </p:tav>
                                        <p:tav tm="100000">
                                          <p:val>
                                            <p:strVal val="#ppt_y-.03"/>
                                          </p:val>
                                        </p:tav>
                                      </p:tavLst>
                                    </p:anim>
                                    <p:anim calcmode="lin" valueType="num">
                                      <p:cBhvr>
                                        <p:cTn accel="100000" dur="100" fill="hold" id="106">
                                          <p:stCondLst>
                                            <p:cond delay="900"/>
                                          </p:stCondLst>
                                        </p:cTn>
                                        <p:tgtEl>
                                          <p:spTgt spid="3">
                                            <p:txEl>
                                              <p:pRg end="9" st="9"/>
                                            </p:txEl>
                                          </p:spTgt>
                                        </p:tgtEl>
                                        <p:attrNameLst>
                                          <p:attrName>ppt_y</p:attrName>
                                        </p:attrNameLst>
                                      </p:cBhvr>
                                      <p:tavLst>
                                        <p:tav tm="0">
                                          <p:val>
                                            <p:strVal val="#ppt_y-.03"/>
                                          </p:val>
                                        </p:tav>
                                        <p:tav tm="100000">
                                          <p:val>
                                            <p:strVal val="#ppt_y"/>
                                          </p:val>
                                        </p:tav>
                                      </p:tavLst>
                                    </p:anim>
                                  </p:childTnLst>
                                </p:cTn>
                              </p:par>
                              <p:par>
                                <p:cTn fill="hold" id="107" nodeType="withEffect" presetClass="entr" presetID="37" presetSubtype="0">
                                  <p:stCondLst>
                                    <p:cond delay="0"/>
                                  </p:stCondLst>
                                  <p:childTnLst>
                                    <p:set>
                                      <p:cBhvr>
                                        <p:cTn dur="1" fill="hold" id="108">
                                          <p:stCondLst>
                                            <p:cond delay="0"/>
                                          </p:stCondLst>
                                        </p:cTn>
                                        <p:tgtEl>
                                          <p:spTgt spid="3">
                                            <p:txEl>
                                              <p:pRg end="10" st="10"/>
                                            </p:txEl>
                                          </p:spTgt>
                                        </p:tgtEl>
                                        <p:attrNameLst>
                                          <p:attrName>style.visibility</p:attrName>
                                        </p:attrNameLst>
                                      </p:cBhvr>
                                      <p:to>
                                        <p:strVal val="visible"/>
                                      </p:to>
                                    </p:set>
                                    <p:animEffect filter="fade" transition="in">
                                      <p:cBhvr>
                                        <p:cTn dur="1000" id="109"/>
                                        <p:tgtEl>
                                          <p:spTgt spid="3">
                                            <p:txEl>
                                              <p:pRg end="10" st="10"/>
                                            </p:txEl>
                                          </p:spTgt>
                                        </p:tgtEl>
                                      </p:cBhvr>
                                    </p:animEffect>
                                    <p:anim calcmode="lin" valueType="num">
                                      <p:cBhvr>
                                        <p:cTn dur="1000" fill="hold" id="110"/>
                                        <p:tgtEl>
                                          <p:spTgt spid="3">
                                            <p:txEl>
                                              <p:pRg end="10" st="10"/>
                                            </p:txEl>
                                          </p:spTgt>
                                        </p:tgtEl>
                                        <p:attrNameLst>
                                          <p:attrName>ppt_x</p:attrName>
                                        </p:attrNameLst>
                                      </p:cBhvr>
                                      <p:tavLst>
                                        <p:tav tm="0">
                                          <p:val>
                                            <p:strVal val="#ppt_x"/>
                                          </p:val>
                                        </p:tav>
                                        <p:tav tm="100000">
                                          <p:val>
                                            <p:strVal val="#ppt_x"/>
                                          </p:val>
                                        </p:tav>
                                      </p:tavLst>
                                    </p:anim>
                                    <p:anim calcmode="lin" valueType="num">
                                      <p:cBhvr>
                                        <p:cTn decel="100000" dur="900" fill="hold" id="111"/>
                                        <p:tgtEl>
                                          <p:spTgt spid="3">
                                            <p:txEl>
                                              <p:pRg end="10" st="10"/>
                                            </p:txEl>
                                          </p:spTgt>
                                        </p:tgtEl>
                                        <p:attrNameLst>
                                          <p:attrName>ppt_y</p:attrName>
                                        </p:attrNameLst>
                                      </p:cBhvr>
                                      <p:tavLst>
                                        <p:tav tm="0">
                                          <p:val>
                                            <p:strVal val="#ppt_y+1"/>
                                          </p:val>
                                        </p:tav>
                                        <p:tav tm="100000">
                                          <p:val>
                                            <p:strVal val="#ppt_y-.03"/>
                                          </p:val>
                                        </p:tav>
                                      </p:tavLst>
                                    </p:anim>
                                    <p:anim calcmode="lin" valueType="num">
                                      <p:cBhvr>
                                        <p:cTn accel="100000" dur="100" fill="hold" id="112">
                                          <p:stCondLst>
                                            <p:cond delay="900"/>
                                          </p:stCondLst>
                                        </p:cTn>
                                        <p:tgtEl>
                                          <p:spTgt spid="3">
                                            <p:txEl>
                                              <p:pRg end="10" st="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ChangeAspect="1"/>
          </p:cNvPicPr>
          <p:nvPr/>
        </p:nvPicPr>
        <p:blipFill rotWithShape="1">
          <a:blip r:embed="rId2"/>
          <a:srcRect b="2942" r="-6"/>
          <a:stretch/>
        </p:blipFill>
        <p:spPr>
          <a:xfrm>
            <a:off x="7503010" y="3497805"/>
            <a:ext cx="3252662" cy="2601746"/>
          </a:xfrm>
          <a:prstGeom prst="rect">
            <a:avLst/>
          </a:prstGeom>
        </p:spPr>
      </p:pic>
      <p:pic>
        <p:nvPicPr>
          <p:cNvPr id="5" name="Picture 4"/>
          <p:cNvPicPr>
            <a:picLocks noChangeAspect="1"/>
          </p:cNvPicPr>
          <p:nvPr/>
        </p:nvPicPr>
        <p:blipFill rotWithShape="1">
          <a:blip r:embed="rId3"/>
          <a:srcRect b="13359" r="-6"/>
          <a:stretch/>
        </p:blipFill>
        <p:spPr>
          <a:xfrm>
            <a:off x="7503009" y="534786"/>
            <a:ext cx="3252662" cy="2601747"/>
          </a:xfrm>
          <a:prstGeom prst="rect">
            <a:avLst/>
          </a:prstGeom>
        </p:spPr>
      </p:pic>
      <p:sp>
        <p:nvSpPr>
          <p:cNvPr id="2" name="Title 1"/>
          <p:cNvSpPr>
            <a:spLocks noGrp="1"/>
          </p:cNvSpPr>
          <p:nvPr>
            <p:ph type="title"/>
          </p:nvPr>
        </p:nvSpPr>
        <p:spPr>
          <a:xfrm>
            <a:off x="340821" y="318655"/>
            <a:ext cx="6866313" cy="1320800"/>
          </a:xfrm>
        </p:spPr>
        <p:txBody>
          <a:bodyPr numCol="1">
            <a:normAutofit/>
          </a:bodyPr>
          <a:lstStyle/>
          <a:p>
            <a:r>
              <a:rPr b="1" dirty="0" lang="en-US" u="sng"/>
              <a:t>Help Get It Right - Save A Life!</a:t>
            </a:r>
          </a:p>
        </p:txBody>
      </p:sp>
      <p:sp>
        <p:nvSpPr>
          <p:cNvPr id="10" name="Content Placeholder 9"/>
          <p:cNvSpPr>
            <a:spLocks noGrp="1"/>
          </p:cNvSpPr>
          <p:nvPr>
            <p:ph idx="1"/>
          </p:nvPr>
        </p:nvSpPr>
        <p:spPr>
          <a:xfrm>
            <a:off x="681001" y="2160589"/>
            <a:ext cx="5211607" cy="3880773"/>
          </a:xfrm>
        </p:spPr>
        <p:txBody>
          <a:bodyPr numCol="1">
            <a:normAutofit/>
          </a:bodyPr>
          <a:lstStyle/>
          <a:p>
            <a:r>
              <a:rPr dirty="0" lang="en-US" sz="2400"/>
              <a:t>When we place patient safety as the priority - we get the work done!</a:t>
            </a:r>
          </a:p>
          <a:p>
            <a:endParaRPr dirty="0" lang="en-US" sz="2400"/>
          </a:p>
          <a:p>
            <a:endParaRPr dirty="0" lang="en-US" sz="2400"/>
          </a:p>
          <a:p>
            <a:r>
              <a:rPr dirty="0" lang="en-US" sz="2400"/>
              <a:t>Collaborate with the registration staff for the best process at your site for quickly registering patients. </a:t>
            </a:r>
          </a:p>
        </p:txBody>
      </p:sp>
      <p:sp>
        <p:nvSpPr>
          <p:cNvPr id="3" name="Star: 7 Points 2"/>
          <p:cNvSpPr/>
          <p:nvPr/>
        </p:nvSpPr>
        <p:spPr>
          <a:xfrm>
            <a:off x="8112918" y="469433"/>
            <a:ext cx="6387551" cy="482947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r>
              <a:rPr dirty="0" lang="en-US" sz="3200">
                <a:solidFill>
                  <a:schemeClr val="bg2">
                    <a:lumMod val="25000"/>
                  </a:schemeClr>
                </a:solidFill>
              </a:rPr>
              <a:t>Is it time to think about an</a:t>
            </a:r>
          </a:p>
          <a:p>
            <a:pPr algn="ctr"/>
            <a:r>
              <a:rPr dirty="0" lang="en-US" sz="3200">
                <a:solidFill>
                  <a:schemeClr val="bg2">
                    <a:lumMod val="25000"/>
                  </a:schemeClr>
                </a:solidFill>
              </a:rPr>
              <a:t> </a:t>
            </a:r>
            <a:r>
              <a:rPr b="1" dirty="0" lang="en-US" sz="3200">
                <a:solidFill>
                  <a:schemeClr val="bg2">
                    <a:lumMod val="25000"/>
                  </a:schemeClr>
                </a:solidFill>
              </a:rPr>
              <a:t>Identification Time out??</a:t>
            </a:r>
          </a:p>
        </p:txBody>
      </p:sp>
    </p:spTree>
    <p:extLst>
      <p:ext uri="{BB962C8B-B14F-4D97-AF65-F5344CB8AC3E}">
        <p14:creationId xmlns:p14="http://schemas.microsoft.com/office/powerpoint/2010/main" val="1920307593"/>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3"/>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454" y="277091"/>
            <a:ext cx="8596668" cy="1320800"/>
          </a:xfrm>
        </p:spPr>
        <p:txBody>
          <a:bodyPr numCol="1"/>
          <a:lstStyle/>
          <a:p>
            <a:r>
              <a:rPr b="1" dirty="0" lang="en-US"/>
              <a:t>Conclusion - Review</a:t>
            </a:r>
          </a:p>
        </p:txBody>
      </p:sp>
      <p:sp>
        <p:nvSpPr>
          <p:cNvPr id="5" name="Content Placeholder 4"/>
          <p:cNvSpPr>
            <a:spLocks noGrp="1"/>
          </p:cNvSpPr>
          <p:nvPr>
            <p:ph idx="1"/>
          </p:nvPr>
        </p:nvSpPr>
        <p:spPr>
          <a:xfrm>
            <a:off x="452890" y="1661826"/>
            <a:ext cx="8596668" cy="3880773"/>
          </a:xfrm>
        </p:spPr>
        <p:txBody>
          <a:bodyPr numCol="1">
            <a:normAutofit/>
          </a:bodyPr>
          <a:lstStyle/>
          <a:p>
            <a:r>
              <a:rPr dirty="0" lang="en-US"/>
              <a:t>Participants will be able to define minimum data set for arrival of patients into an EHR</a:t>
            </a:r>
          </a:p>
          <a:p>
            <a:endParaRPr dirty="0" lang="en-US"/>
          </a:p>
          <a:p>
            <a:r>
              <a:rPr dirty="0" lang="en-US"/>
              <a:t>Participants will be able to describe the features of an EHR designed for patient safety</a:t>
            </a:r>
          </a:p>
          <a:p>
            <a:endParaRPr dirty="0" lang="en-US"/>
          </a:p>
          <a:p>
            <a:r>
              <a:rPr dirty="0" lang="en-US"/>
              <a:t>Participants will be able to explain the significance of the correct patient data available on arrival of patients to the emergency setting</a:t>
            </a:r>
          </a:p>
          <a:p>
            <a:endParaRPr dirty="0" lang="en-US"/>
          </a:p>
          <a:p>
            <a:r>
              <a:rPr dirty="0" lang="en-US"/>
              <a:t>Participants will be able to list the risks of inaccurate information</a:t>
            </a:r>
          </a:p>
          <a:p>
            <a:endParaRPr dirty="0" lang="en-US"/>
          </a:p>
        </p:txBody>
      </p:sp>
    </p:spTree>
    <p:extLst>
      <p:ext uri="{BB962C8B-B14F-4D97-AF65-F5344CB8AC3E}">
        <p14:creationId xmlns:p14="http://schemas.microsoft.com/office/powerpoint/2010/main" val="1649016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327096" y="1149203"/>
            <a:ext cx="2093205" cy="2807958"/>
          </a:xfrm>
          <a:prstGeom prst="rect">
            <a:avLst/>
          </a:prstGeom>
        </p:spPr>
      </p:pic>
      <p:sp>
        <p:nvSpPr>
          <p:cNvPr id="2" name="Title 1"/>
          <p:cNvSpPr>
            <a:spLocks noGrp="1"/>
          </p:cNvSpPr>
          <p:nvPr>
            <p:ph type="title"/>
          </p:nvPr>
        </p:nvSpPr>
        <p:spPr>
          <a:xfrm>
            <a:off x="256720" y="0"/>
            <a:ext cx="11930246" cy="1087209"/>
          </a:xfrm>
        </p:spPr>
        <p:txBody>
          <a:bodyPr numCol="1">
            <a:normAutofit fontScale="90000"/>
          </a:bodyPr>
          <a:lstStyle/>
          <a:p>
            <a:r>
              <a:rPr b="1" dirty="0" lang="en-US"/>
              <a:t>Innovative New options and Future Technology…</a:t>
            </a:r>
            <a:br>
              <a:rPr b="1" dirty="0" lang="en-US"/>
            </a:br>
            <a:r>
              <a:rPr b="1" dirty="0" lang="en-US"/>
              <a:t>Correct Patient Information – </a:t>
            </a:r>
            <a:r>
              <a:rPr b="1" dirty="0" lang="en-US">
                <a:solidFill>
                  <a:schemeClr val="tx1"/>
                </a:solidFill>
              </a:rPr>
              <a:t>Help Get It Right -  Save </a:t>
            </a:r>
            <a:r>
              <a:rPr b="1" lang="en-US">
                <a:solidFill>
                  <a:schemeClr val="tx1"/>
                </a:solidFill>
              </a:rPr>
              <a:t>a Life ! </a:t>
            </a:r>
            <a:br>
              <a:rPr b="1" dirty="0" lang="en-US"/>
            </a:br>
            <a:br>
              <a:rPr b="1" dirty="0" lang="en-US"/>
            </a:br>
            <a:endParaRPr b="1" dirty="0" lang="en-US"/>
          </a:p>
        </p:txBody>
      </p:sp>
      <p:pic>
        <p:nvPicPr>
          <p:cNvPr id="4" name="Content Placeholder 3"/>
          <p:cNvPicPr>
            <a:picLocks noChangeAspect="1" noGrp="1"/>
          </p:cNvPicPr>
          <p:nvPr>
            <p:ph idx="1"/>
          </p:nvPr>
        </p:nvPicPr>
        <p:blipFill>
          <a:blip r:embed="rId4"/>
          <a:stretch>
            <a:fillRect/>
          </a:stretch>
        </p:blipFill>
        <p:spPr>
          <a:xfrm>
            <a:off x="1304470" y="1495276"/>
            <a:ext cx="4046243" cy="1988003"/>
          </a:xfrm>
          <a:prstGeom prst="rect">
            <a:avLst/>
          </a:prstGeom>
        </p:spPr>
      </p:pic>
      <p:pic>
        <p:nvPicPr>
          <p:cNvPr id="5" name="Picture 4"/>
          <p:cNvPicPr>
            <a:picLocks noChangeAspect="1"/>
          </p:cNvPicPr>
          <p:nvPr/>
        </p:nvPicPr>
        <p:blipFill>
          <a:blip r:embed="rId5"/>
          <a:stretch>
            <a:fillRect/>
          </a:stretch>
        </p:blipFill>
        <p:spPr>
          <a:xfrm>
            <a:off x="261754" y="3712782"/>
            <a:ext cx="2868754" cy="2678350"/>
          </a:xfrm>
          <a:prstGeom prst="rect">
            <a:avLst/>
          </a:prstGeom>
        </p:spPr>
      </p:pic>
      <p:pic>
        <p:nvPicPr>
          <p:cNvPr id="6" name="Picture 5"/>
          <p:cNvPicPr>
            <a:picLocks noChangeAspect="1"/>
          </p:cNvPicPr>
          <p:nvPr/>
        </p:nvPicPr>
        <p:blipFill>
          <a:blip r:embed="rId6"/>
          <a:stretch>
            <a:fillRect/>
          </a:stretch>
        </p:blipFill>
        <p:spPr>
          <a:xfrm>
            <a:off x="3130507" y="3819403"/>
            <a:ext cx="7893807" cy="2465108"/>
          </a:xfrm>
          <a:prstGeom prst="rect">
            <a:avLst/>
          </a:prstGeom>
        </p:spPr>
      </p:pic>
      <p:sp>
        <p:nvSpPr>
          <p:cNvPr id="7" name="Rectangle 6"/>
          <p:cNvSpPr/>
          <p:nvPr/>
        </p:nvSpPr>
        <p:spPr>
          <a:xfrm>
            <a:off x="5178413" y="6182802"/>
            <a:ext cx="4638100" cy="369332"/>
          </a:xfrm>
          <a:prstGeom prst="rect">
            <a:avLst/>
          </a:prstGeom>
          <a:solidFill>
            <a:schemeClr val="accent1"/>
          </a:solidFill>
          <a:ln w="15875">
            <a:solidFill>
              <a:schemeClr val="tx2"/>
            </a:solidFill>
          </a:ln>
        </p:spPr>
        <p:txBody>
          <a:bodyPr numCol="1" wrap="square">
            <a:spAutoFit/>
          </a:bodyPr>
          <a:lstStyle/>
          <a:p>
            <a:pPr algn="ctr"/>
            <a:r>
              <a:rPr dirty="0" lang="en-US"/>
              <a:t>http://www.track-ems.com/</a:t>
            </a:r>
          </a:p>
        </p:txBody>
      </p:sp>
      <p:sp>
        <p:nvSpPr>
          <p:cNvPr id="8" name="Rectangle 7"/>
          <p:cNvSpPr/>
          <p:nvPr/>
        </p:nvSpPr>
        <p:spPr>
          <a:xfrm>
            <a:off x="602888" y="6367468"/>
            <a:ext cx="1960793" cy="369332"/>
          </a:xfrm>
          <a:prstGeom prst="rect">
            <a:avLst/>
          </a:prstGeom>
          <a:solidFill>
            <a:schemeClr val="accent1"/>
          </a:solidFill>
          <a:ln w="6350">
            <a:solidFill>
              <a:schemeClr val="tx2"/>
            </a:solidFill>
          </a:ln>
        </p:spPr>
        <p:txBody>
          <a:bodyPr numCol="1" wrap="none">
            <a:spAutoFit/>
          </a:bodyPr>
          <a:lstStyle/>
          <a:p>
            <a:r>
              <a:rPr dirty="0" lang="en-US"/>
              <a:t>twiagemed.com/</a:t>
            </a:r>
          </a:p>
        </p:txBody>
      </p:sp>
      <p:sp>
        <p:nvSpPr>
          <p:cNvPr id="10" name="TextBox 9"/>
          <p:cNvSpPr txBox="1"/>
          <p:nvPr/>
        </p:nvSpPr>
        <p:spPr>
          <a:xfrm>
            <a:off x="8229108" y="2121950"/>
            <a:ext cx="2203373" cy="646331"/>
          </a:xfrm>
          <a:prstGeom prst="rect">
            <a:avLst/>
          </a:prstGeom>
          <a:solidFill>
            <a:schemeClr val="accent1"/>
          </a:solidFill>
          <a:ln w="12700">
            <a:solidFill>
              <a:schemeClr val="tx2"/>
            </a:solidFill>
          </a:ln>
        </p:spPr>
        <p:txBody>
          <a:bodyPr numCol="1" rtlCol="0" wrap="square">
            <a:spAutoFit/>
          </a:bodyPr>
          <a:lstStyle/>
          <a:p>
            <a:pPr algn="ctr"/>
            <a:r>
              <a:rPr dirty="0" lang="en-US"/>
              <a:t>Kiosks</a:t>
            </a:r>
          </a:p>
          <a:p>
            <a:pPr algn="ctr"/>
            <a:r>
              <a:rPr dirty="0" lang="en-US"/>
              <a:t>Patient facing</a:t>
            </a:r>
          </a:p>
        </p:txBody>
      </p:sp>
    </p:spTree>
    <p:extLst>
      <p:ext uri="{BB962C8B-B14F-4D97-AF65-F5344CB8AC3E}">
        <p14:creationId xmlns:p14="http://schemas.microsoft.com/office/powerpoint/2010/main" val="686520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45" y="94211"/>
            <a:ext cx="8596668" cy="1320800"/>
          </a:xfrm>
        </p:spPr>
        <p:txBody>
          <a:bodyPr numCol="1"/>
          <a:lstStyle/>
          <a:p>
            <a:br>
              <a:rPr dirty="0" lang="en-US"/>
            </a:br>
            <a:r>
              <a:rPr b="1" dirty="0" lang="en-US"/>
              <a:t>Objectives</a:t>
            </a:r>
          </a:p>
        </p:txBody>
      </p:sp>
      <p:sp>
        <p:nvSpPr>
          <p:cNvPr id="3" name="Content Placeholder 2"/>
          <p:cNvSpPr>
            <a:spLocks noGrp="1"/>
          </p:cNvSpPr>
          <p:nvPr>
            <p:ph idx="1"/>
          </p:nvPr>
        </p:nvSpPr>
        <p:spPr>
          <a:xfrm>
            <a:off x="123087" y="1536354"/>
            <a:ext cx="10298648" cy="3808729"/>
          </a:xfrm>
        </p:spPr>
        <p:txBody>
          <a:bodyPr numCol="1">
            <a:normAutofit/>
          </a:bodyPr>
          <a:lstStyle/>
          <a:p>
            <a:r>
              <a:rPr dirty="0" lang="en-US" sz="2400"/>
              <a:t>Explain the significance of the correct patient data available to ED registration upon arrival of patients to the emergency setting</a:t>
            </a:r>
          </a:p>
          <a:p>
            <a:endParaRPr dirty="0" lang="en-US" sz="1400"/>
          </a:p>
          <a:p>
            <a:r>
              <a:rPr dirty="0" lang="en-US" sz="2400"/>
              <a:t>Define minimum data set for arrival of patients into an HER</a:t>
            </a:r>
          </a:p>
          <a:p>
            <a:endParaRPr dirty="0" lang="en-US" sz="1400"/>
          </a:p>
          <a:p>
            <a:r>
              <a:rPr dirty="0" lang="en-US" sz="2400"/>
              <a:t>Describe the features of an EHR designed for patient safety</a:t>
            </a:r>
          </a:p>
          <a:p>
            <a:endParaRPr dirty="0" lang="en-US" sz="1400"/>
          </a:p>
          <a:p>
            <a:r>
              <a:rPr dirty="0" lang="en-US" sz="2400"/>
              <a:t>Review the risks of inaccurate information</a:t>
            </a:r>
          </a:p>
          <a:p>
            <a:endParaRPr dirty="0" lang="en-US"/>
          </a:p>
          <a:p>
            <a:endParaRPr dirty="0" lang="en-US"/>
          </a:p>
          <a:p>
            <a:endParaRPr dirty="0" lang="en-US"/>
          </a:p>
        </p:txBody>
      </p:sp>
    </p:spTree>
    <p:extLst>
      <p:ext uri="{BB962C8B-B14F-4D97-AF65-F5344CB8AC3E}">
        <p14:creationId xmlns:p14="http://schemas.microsoft.com/office/powerpoint/2010/main" val="3606623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77334" y="322074"/>
            <a:ext cx="5051438" cy="1414402"/>
          </a:xfrm>
          <a:prstGeom prst="rect">
            <a:avLst/>
          </a:prstGeom>
        </p:spPr>
      </p:pic>
      <p:sp>
        <p:nvSpPr>
          <p:cNvPr id="3" name="Content Placeholder 2"/>
          <p:cNvSpPr>
            <a:spLocks noGrp="1"/>
          </p:cNvSpPr>
          <p:nvPr>
            <p:ph idx="1"/>
          </p:nvPr>
        </p:nvSpPr>
        <p:spPr>
          <a:xfrm>
            <a:off x="677332" y="1936146"/>
            <a:ext cx="8856959" cy="4166319"/>
          </a:xfrm>
        </p:spPr>
        <p:txBody>
          <a:bodyPr numCol="1">
            <a:normAutofit/>
          </a:bodyPr>
          <a:lstStyle/>
          <a:p>
            <a:endParaRPr dirty="0" lang="en-US"/>
          </a:p>
          <a:p>
            <a:r>
              <a:rPr dirty="0" lang="en-US" sz="2400"/>
              <a:t>The Joint Commission has made accurate patient identification one of its </a:t>
            </a:r>
            <a:r>
              <a:rPr dirty="0" i="1" lang="en-US" sz="2400"/>
              <a:t>National Patient Safety Goals </a:t>
            </a:r>
            <a:r>
              <a:rPr dirty="0" lang="en-US" sz="2400"/>
              <a:t>since 2003 when the first set of goals went into effect. </a:t>
            </a:r>
          </a:p>
          <a:p>
            <a:endParaRPr dirty="0" lang="en-US" sz="2400"/>
          </a:p>
          <a:p>
            <a:r>
              <a:rPr dirty="0" lang="en-US" sz="2400"/>
              <a:t>The </a:t>
            </a:r>
            <a:r>
              <a:rPr dirty="0" i="1" lang="en-US" sz="2400"/>
              <a:t>National Quality Forum </a:t>
            </a:r>
            <a:r>
              <a:rPr dirty="0" lang="en-US" sz="2400"/>
              <a:t>lists </a:t>
            </a:r>
            <a:r>
              <a:rPr b="1" dirty="0" lang="en-US" sz="2400"/>
              <a:t>wrong-patient mistakes </a:t>
            </a:r>
            <a:r>
              <a:rPr dirty="0" lang="en-US" sz="2400"/>
              <a:t>as serious reportable events and also considers </a:t>
            </a:r>
            <a:r>
              <a:rPr dirty="0" i="1" lang="en-US" sz="2400"/>
              <a:t>patient identification as a high-priority area</a:t>
            </a:r>
            <a:r>
              <a:rPr dirty="0" lang="en-US" sz="2400"/>
              <a:t> for measuring health information technology (IT) safety. </a:t>
            </a:r>
          </a:p>
          <a:p>
            <a:endParaRPr dirty="0" lang="en-US"/>
          </a:p>
        </p:txBody>
      </p:sp>
      <p:pic>
        <p:nvPicPr>
          <p:cNvPr id="7" name="Picture 6"/>
          <p:cNvPicPr>
            <a:picLocks noChangeAspect="1"/>
          </p:cNvPicPr>
          <p:nvPr/>
        </p:nvPicPr>
        <p:blipFill>
          <a:blip r:embed="rId4"/>
          <a:stretch>
            <a:fillRect/>
          </a:stretch>
        </p:blipFill>
        <p:spPr>
          <a:xfrm>
            <a:off x="6429141" y="944652"/>
            <a:ext cx="3105150" cy="514350"/>
          </a:xfrm>
          <a:prstGeom prst="rect">
            <a:avLst/>
          </a:prstGeom>
        </p:spPr>
      </p:pic>
      <p:sp>
        <p:nvSpPr>
          <p:cNvPr id="8" name="Rectangle 7"/>
          <p:cNvSpPr/>
          <p:nvPr/>
        </p:nvSpPr>
        <p:spPr>
          <a:xfrm>
            <a:off x="677332" y="6003743"/>
            <a:ext cx="8596669" cy="646331"/>
          </a:xfrm>
          <a:prstGeom prst="rect">
            <a:avLst/>
          </a:prstGeom>
        </p:spPr>
        <p:txBody>
          <a:bodyPr numCol="1" wrap="square">
            <a:spAutoFit/>
          </a:bodyPr>
          <a:lstStyle/>
          <a:p>
            <a:r>
              <a:rPr dirty="0" lang="en-US">
                <a:hlinkClick r:id="rId5"/>
              </a:rPr>
              <a:t>https://www.ecri.org/press/Pages/Patient-Identification-Errors.aspx</a:t>
            </a:r>
            <a:endParaRPr dirty="0" lang="en-US"/>
          </a:p>
          <a:p>
            <a:endParaRPr dirty="0" lang="en-US"/>
          </a:p>
        </p:txBody>
      </p:sp>
    </p:spTree>
    <p:extLst>
      <p:ext uri="{BB962C8B-B14F-4D97-AF65-F5344CB8AC3E}">
        <p14:creationId xmlns:p14="http://schemas.microsoft.com/office/powerpoint/2010/main" val="1398389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38" y="257060"/>
            <a:ext cx="9931909" cy="1320800"/>
          </a:xfrm>
        </p:spPr>
        <p:txBody>
          <a:bodyPr numCol="1">
            <a:normAutofit/>
          </a:bodyPr>
          <a:lstStyle/>
          <a:p>
            <a:r>
              <a:rPr b="1" dirty="0" lang="en-US"/>
              <a:t>Registering the Correct Patient-</a:t>
            </a:r>
            <a:br>
              <a:rPr b="1" dirty="0" lang="en-US"/>
            </a:br>
            <a:r>
              <a:rPr b="1" dirty="0" i="1" lang="en-US"/>
              <a:t>Fostering a Culture of Safety </a:t>
            </a:r>
          </a:p>
        </p:txBody>
      </p:sp>
      <p:sp>
        <p:nvSpPr>
          <p:cNvPr id="3" name="Content Placeholder 2"/>
          <p:cNvSpPr>
            <a:spLocks noGrp="1"/>
          </p:cNvSpPr>
          <p:nvPr>
            <p:ph idx="1"/>
          </p:nvPr>
        </p:nvSpPr>
        <p:spPr>
          <a:xfrm>
            <a:off x="245381" y="1699803"/>
            <a:ext cx="10863038" cy="4256630"/>
          </a:xfrm>
        </p:spPr>
        <p:txBody>
          <a:bodyPr numCol="1">
            <a:normAutofit lnSpcReduction="10000"/>
          </a:bodyPr>
          <a:lstStyle/>
          <a:p>
            <a:pPr indent="0" marL="0">
              <a:buNone/>
            </a:pPr>
            <a:r>
              <a:rPr b="1" dirty="0" lang="en-US" sz="2400"/>
              <a:t>Electronic Health Records (EHRs) </a:t>
            </a:r>
            <a:r>
              <a:rPr dirty="0" lang="en-US" sz="2400"/>
              <a:t>are defined as:</a:t>
            </a:r>
          </a:p>
          <a:p>
            <a:pPr indent="0" marL="0">
              <a:buNone/>
            </a:pPr>
            <a:r>
              <a:rPr dirty="0" lang="en-US" sz="2400"/>
              <a:t> “a longitudinal electronic record of patient health information generated by one or more encounters in any care delivery setting.” </a:t>
            </a:r>
          </a:p>
          <a:p>
            <a:r>
              <a:rPr dirty="0" lang="en-US" sz="2400"/>
              <a:t>Included in this information:</a:t>
            </a:r>
          </a:p>
          <a:p>
            <a:pPr lvl="1"/>
            <a:r>
              <a:rPr b="1" dirty="0" lang="en-US" sz="2200">
                <a:solidFill>
                  <a:srgbClr val="FF0000"/>
                </a:solidFill>
              </a:rPr>
              <a:t>patient demographics</a:t>
            </a:r>
            <a:r>
              <a:rPr dirty="0" lang="en-US" sz="2200"/>
              <a:t>, progress notes, problems, medications, vital signs, past medical history, immunizations, laboratory data, and radiology reports</a:t>
            </a:r>
          </a:p>
          <a:p>
            <a:pPr lvl="1"/>
            <a:endParaRPr dirty="0" lang="en-US" sz="2200"/>
          </a:p>
          <a:p>
            <a:r>
              <a:rPr b="1" dirty="0" i="1" lang="en-US" sz="2400">
                <a:solidFill>
                  <a:schemeClr val="accent1">
                    <a:lumMod val="50000"/>
                  </a:schemeClr>
                </a:solidFill>
              </a:rPr>
              <a:t>EMS </a:t>
            </a:r>
            <a:r>
              <a:rPr b="1" dirty="0" err="1" i="1" lang="en-US" sz="2400">
                <a:solidFill>
                  <a:schemeClr val="accent1">
                    <a:lumMod val="50000"/>
                  </a:schemeClr>
                </a:solidFill>
              </a:rPr>
              <a:t>ePCRs</a:t>
            </a:r>
            <a:r>
              <a:rPr b="1" dirty="0" i="1" lang="en-US" sz="2400">
                <a:solidFill>
                  <a:schemeClr val="accent1">
                    <a:lumMod val="50000"/>
                  </a:schemeClr>
                </a:solidFill>
              </a:rPr>
              <a:t> currently don’t have the ability to communicate with hospital EHRs, the </a:t>
            </a:r>
            <a:r>
              <a:rPr b="1" dirty="0" i="1" lang="en-US" sz="2400" u="sng">
                <a:solidFill>
                  <a:schemeClr val="accent1">
                    <a:lumMod val="50000"/>
                  </a:schemeClr>
                </a:solidFill>
              </a:rPr>
              <a:t>hand-off of patient info </a:t>
            </a:r>
            <a:r>
              <a:rPr b="1" dirty="0" i="1" lang="en-US" sz="2400">
                <a:solidFill>
                  <a:schemeClr val="accent1">
                    <a:lumMod val="50000"/>
                  </a:schemeClr>
                </a:solidFill>
              </a:rPr>
              <a:t>between EMS and the Registration staff is imperative.</a:t>
            </a:r>
          </a:p>
          <a:p>
            <a:pPr lvl="1"/>
            <a:endParaRPr dirty="0" lang="en-US" sz="2200"/>
          </a:p>
          <a:p>
            <a:pPr lvl="1"/>
            <a:endParaRPr dirty="0" lang="en-US" sz="2200"/>
          </a:p>
          <a:p>
            <a:endParaRPr dirty="0" lang="en-US"/>
          </a:p>
        </p:txBody>
      </p:sp>
      <p:sp>
        <p:nvSpPr>
          <p:cNvPr id="4" name="Rectangle 3"/>
          <p:cNvSpPr/>
          <p:nvPr/>
        </p:nvSpPr>
        <p:spPr>
          <a:xfrm flipV="1" rot="10800000">
            <a:off x="880872" y="6422534"/>
            <a:ext cx="9592056" cy="276999"/>
          </a:xfrm>
          <a:prstGeom prst="rect">
            <a:avLst/>
          </a:prstGeom>
        </p:spPr>
        <p:txBody>
          <a:bodyPr numCol="1" wrap="square">
            <a:spAutoFit/>
          </a:bodyPr>
          <a:lstStyle/>
          <a:p>
            <a:r>
              <a:rPr dirty="0" lang="en-US" sz="1200"/>
              <a:t>HIMSS. EHR definition. [Accessed January 31, 2011]. </a:t>
            </a:r>
            <a:r>
              <a:rPr dirty="0" lang="en-US" sz="1200">
                <a:hlinkClick r:id="rId4"/>
              </a:rPr>
              <a:t>http://www.himss.org/ASP/topics_ehr.asp</a:t>
            </a:r>
            <a:r>
              <a:rPr dirty="0" lang="en-US" sz="1200"/>
              <a:t>. [</a:t>
            </a:r>
            <a:r>
              <a:rPr dirty="0" lang="en-US" sz="1200">
                <a:hlinkClick r:id="rId5"/>
              </a:rPr>
              <a:t>Ref list</a:t>
            </a:r>
            <a:r>
              <a:rPr dirty="0" lang="en-US" sz="1200"/>
              <a:t>]</a:t>
            </a:r>
          </a:p>
        </p:txBody>
      </p:sp>
    </p:spTree>
    <p:extLst>
      <p:ext uri="{BB962C8B-B14F-4D97-AF65-F5344CB8AC3E}">
        <p14:creationId xmlns:p14="http://schemas.microsoft.com/office/powerpoint/2010/main" val="1502830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5077" y="5034748"/>
            <a:ext cx="11210606" cy="923330"/>
          </a:xfrm>
          <a:prstGeom prst="rect">
            <a:avLst/>
          </a:prstGeom>
        </p:spPr>
        <p:txBody>
          <a:bodyPr numCol="1" wrap="square">
            <a:spAutoFit/>
          </a:bodyPr>
          <a:lstStyle/>
          <a:p>
            <a:pPr algn="ctr"/>
            <a:r>
              <a:rPr dirty="0" lang="en-US"/>
              <a:t> </a:t>
            </a:r>
          </a:p>
          <a:p>
            <a:pPr algn="ctr"/>
            <a:r>
              <a:rPr dirty="0" lang="en-US"/>
              <a:t>Much like an ECG, IV, O2 and ASA are required treatments for an AMI,                                                                the correct registration of a patient is required as well.</a:t>
            </a:r>
          </a:p>
        </p:txBody>
      </p:sp>
      <p:sp>
        <p:nvSpPr>
          <p:cNvPr id="2" name="Title 1"/>
          <p:cNvSpPr>
            <a:spLocks noGrp="1"/>
          </p:cNvSpPr>
          <p:nvPr>
            <p:ph type="title"/>
          </p:nvPr>
        </p:nvSpPr>
        <p:spPr>
          <a:xfrm>
            <a:off x="461203" y="202277"/>
            <a:ext cx="8596668" cy="1320800"/>
          </a:xfrm>
        </p:spPr>
        <p:txBody>
          <a:bodyPr numCol="1"/>
          <a:lstStyle/>
          <a:p>
            <a:r>
              <a:rPr b="1" dirty="0" lang="en-US"/>
              <a:t>Barriers to Getting Correct Patient Information Right!</a:t>
            </a:r>
          </a:p>
        </p:txBody>
      </p:sp>
      <p:pic>
        <p:nvPicPr>
          <p:cNvPr id="4" name="Content Placeholder 8"/>
          <p:cNvPicPr>
            <a:picLocks noChangeAspect="1" noGrp="1"/>
          </p:cNvPicPr>
          <p:nvPr>
            <p:ph idx="1"/>
          </p:nvPr>
        </p:nvPicPr>
        <p:blipFill>
          <a:blip r:embed="rId4"/>
          <a:stretch>
            <a:fillRect/>
          </a:stretch>
        </p:blipFill>
        <p:spPr>
          <a:xfrm>
            <a:off x="515085" y="2067871"/>
            <a:ext cx="7934325" cy="2686050"/>
          </a:xfrm>
          <a:prstGeom prst="rect">
            <a:avLst/>
          </a:prstGeom>
        </p:spPr>
      </p:pic>
      <p:pic>
        <p:nvPicPr>
          <p:cNvPr id="5" name="Picture 4"/>
          <p:cNvPicPr>
            <a:picLocks noChangeAspect="1"/>
          </p:cNvPicPr>
          <p:nvPr/>
        </p:nvPicPr>
        <p:blipFill>
          <a:blip r:embed="rId5"/>
          <a:stretch>
            <a:fillRect/>
          </a:stretch>
        </p:blipFill>
        <p:spPr>
          <a:xfrm>
            <a:off x="9628140" y="1257069"/>
            <a:ext cx="1887543" cy="2968590"/>
          </a:xfrm>
          <a:prstGeom prst="rect">
            <a:avLst/>
          </a:prstGeom>
        </p:spPr>
      </p:pic>
      <p:sp>
        <p:nvSpPr>
          <p:cNvPr id="6" name="Oval 5"/>
          <p:cNvSpPr/>
          <p:nvPr/>
        </p:nvSpPr>
        <p:spPr>
          <a:xfrm>
            <a:off x="2235384" y="1321724"/>
            <a:ext cx="6317672" cy="52885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endParaRPr dirty="0" lang="en-US" sz="2800">
              <a:solidFill>
                <a:srgbClr val="7030A0"/>
              </a:solidFill>
            </a:endParaRPr>
          </a:p>
          <a:p>
            <a:pPr algn="ctr"/>
            <a:endParaRPr dirty="0" lang="en-US" sz="2800">
              <a:solidFill>
                <a:srgbClr val="7030A0"/>
              </a:solidFill>
            </a:endParaRPr>
          </a:p>
          <a:p>
            <a:pPr algn="ctr"/>
            <a:r>
              <a:rPr dirty="0" lang="en-US" sz="2800">
                <a:solidFill>
                  <a:schemeClr val="bg1"/>
                </a:solidFill>
              </a:rPr>
              <a:t>HELP GET IT RIGHT</a:t>
            </a:r>
          </a:p>
          <a:p>
            <a:pPr algn="ctr"/>
            <a:r>
              <a:rPr b="1" dirty="0" lang="en-US" sz="1400">
                <a:solidFill>
                  <a:srgbClr val="7030A0"/>
                </a:solidFill>
                <a:effectLst>
                  <a:outerShdw algn="tl" blurRad="38100" dir="2700000" dist="38100">
                    <a:srgbClr val="000000">
                      <a:alpha val="43137"/>
                    </a:srgbClr>
                  </a:outerShdw>
                </a:effectLst>
              </a:rPr>
              <a:t> – </a:t>
            </a:r>
          </a:p>
          <a:p>
            <a:pPr algn="ctr"/>
            <a:r>
              <a:rPr dirty="0" lang="en-US" sz="2800">
                <a:solidFill>
                  <a:schemeClr val="bg1"/>
                </a:solidFill>
              </a:rPr>
              <a:t>SAVE A LIFE!!</a:t>
            </a:r>
          </a:p>
          <a:p>
            <a:pPr algn="ctr"/>
            <a:endParaRPr dirty="0" lang="en-US" sz="1100">
              <a:solidFill>
                <a:srgbClr val="7030A0"/>
              </a:solidFill>
            </a:endParaRPr>
          </a:p>
          <a:p>
            <a:pPr algn="ctr"/>
            <a:r>
              <a:rPr dirty="0" lang="en-US" sz="2800">
                <a:solidFill>
                  <a:srgbClr val="7030A0"/>
                </a:solidFill>
              </a:rPr>
              <a:t>Work with ED Registration!</a:t>
            </a:r>
          </a:p>
          <a:p>
            <a:pPr algn="ctr"/>
            <a:endParaRPr dirty="0" lang="en-US" sz="900">
              <a:solidFill>
                <a:srgbClr val="7030A0"/>
              </a:solidFill>
            </a:endParaRPr>
          </a:p>
          <a:p>
            <a:pPr algn="ctr"/>
            <a:r>
              <a:rPr dirty="0" lang="en-US" sz="2800">
                <a:solidFill>
                  <a:srgbClr val="7030A0"/>
                </a:solidFill>
              </a:rPr>
              <a:t>Collaborate together to define the process to allow </a:t>
            </a:r>
            <a:r>
              <a:rPr b="1" dirty="0" lang="en-US" sz="2800">
                <a:solidFill>
                  <a:schemeClr val="bg1"/>
                </a:solidFill>
              </a:rPr>
              <a:t>safe patient care </a:t>
            </a:r>
            <a:r>
              <a:rPr dirty="0" lang="en-US" sz="2800">
                <a:solidFill>
                  <a:srgbClr val="7030A0"/>
                </a:solidFill>
              </a:rPr>
              <a:t>and the </a:t>
            </a:r>
            <a:r>
              <a:rPr b="1" dirty="0" lang="en-US" sz="2800">
                <a:solidFill>
                  <a:schemeClr val="bg1"/>
                </a:solidFill>
              </a:rPr>
              <a:t>timely - accurate </a:t>
            </a:r>
            <a:r>
              <a:rPr dirty="0" lang="en-US" sz="2800">
                <a:solidFill>
                  <a:srgbClr val="7030A0"/>
                </a:solidFill>
              </a:rPr>
              <a:t>registration of the patient.</a:t>
            </a:r>
          </a:p>
          <a:p>
            <a:pPr algn="ctr"/>
            <a:endParaRPr dirty="0" lang="en-US" sz="2800">
              <a:solidFill>
                <a:srgbClr val="7030A0"/>
              </a:solidFill>
            </a:endParaRPr>
          </a:p>
          <a:p>
            <a:pPr algn="ctr"/>
            <a:endParaRPr dirty="0" lang="en-US" sz="2800">
              <a:solidFill>
                <a:srgbClr val="7030A0"/>
              </a:solidFill>
            </a:endParaRPr>
          </a:p>
        </p:txBody>
      </p:sp>
      <p:sp>
        <p:nvSpPr>
          <p:cNvPr id="3" name="Rectangle 2"/>
          <p:cNvSpPr/>
          <p:nvPr/>
        </p:nvSpPr>
        <p:spPr>
          <a:xfrm>
            <a:off x="709845" y="6529116"/>
            <a:ext cx="10421956" cy="461665"/>
          </a:xfrm>
          <a:prstGeom prst="rect">
            <a:avLst/>
          </a:prstGeom>
        </p:spPr>
        <p:txBody>
          <a:bodyPr numCol="1" wrap="square">
            <a:spAutoFit/>
          </a:bodyPr>
          <a:lstStyle/>
          <a:p>
            <a:r>
              <a:rPr dirty="0" lang="en-US" sz="1200">
                <a:hlinkClick r:id="rId6"/>
              </a:rPr>
              <a:t>http://www.nationalacademies.org/hmd/Reports/2006/Hospital-Based-Emergency-Care-At-the-Breaking-Point.aspx</a:t>
            </a:r>
            <a:endParaRPr dirty="0" lang="en-US" sz="1200"/>
          </a:p>
          <a:p>
            <a:endParaRPr dirty="0" lang="en-US" sz="1200"/>
          </a:p>
        </p:txBody>
      </p:sp>
    </p:spTree>
    <p:extLst>
      <p:ext uri="{BB962C8B-B14F-4D97-AF65-F5344CB8AC3E}">
        <p14:creationId xmlns:p14="http://schemas.microsoft.com/office/powerpoint/2010/main" val="785194477"/>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53" presetSubtype="16">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500" fill="hold" id="7"/>
                                        <p:tgtEl>
                                          <p:spTgt spid="6"/>
                                        </p:tgtEl>
                                        <p:attrNameLst>
                                          <p:attrName>ppt_w</p:attrName>
                                        </p:attrNameLst>
                                      </p:cBhvr>
                                      <p:tavLst>
                                        <p:tav tm="0">
                                          <p:val>
                                            <p:fltVal val="0"/>
                                          </p:val>
                                        </p:tav>
                                        <p:tav tm="100000">
                                          <p:val>
                                            <p:strVal val="#ppt_w"/>
                                          </p:val>
                                        </p:tav>
                                      </p:tavLst>
                                    </p:anim>
                                    <p:anim calcmode="lin" valueType="num">
                                      <p:cBhvr>
                                        <p:cTn dur="500" fill="hold" id="8"/>
                                        <p:tgtEl>
                                          <p:spTgt spid="6"/>
                                        </p:tgtEl>
                                        <p:attrNameLst>
                                          <p:attrName>ppt_h</p:attrName>
                                        </p:attrNameLst>
                                      </p:cBhvr>
                                      <p:tavLst>
                                        <p:tav tm="0">
                                          <p:val>
                                            <p:fltVal val="0"/>
                                          </p:val>
                                        </p:tav>
                                        <p:tav tm="100000">
                                          <p:val>
                                            <p:strVal val="#ppt_h"/>
                                          </p:val>
                                        </p:tav>
                                      </p:tavLst>
                                    </p:anim>
                                    <p:animEffect filter="fade" transition="in">
                                      <p:cBhvr>
                                        <p:cTn dur="500" id="9"/>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6"/>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356" y="1205346"/>
            <a:ext cx="11708523" cy="5536276"/>
          </a:xfrm>
        </p:spPr>
        <p:txBody>
          <a:bodyPr numCol="1">
            <a:normAutofit fontScale="47500" lnSpcReduction="20000"/>
          </a:bodyPr>
          <a:lstStyle/>
          <a:p>
            <a:pPr indent="0" marL="0">
              <a:buNone/>
            </a:pPr>
            <a:r>
              <a:rPr dirty="0" lang="en-US" sz="3600"/>
              <a:t>Properly registering the patient relies on:</a:t>
            </a:r>
          </a:p>
          <a:p>
            <a:pPr lvl="1"/>
            <a:r>
              <a:rPr dirty="0" lang="en-US" sz="3400"/>
              <a:t> </a:t>
            </a:r>
            <a:r>
              <a:rPr b="1" dirty="0" i="1" lang="en-US" sz="3400"/>
              <a:t>EMS </a:t>
            </a:r>
          </a:p>
          <a:p>
            <a:pPr lvl="1"/>
            <a:r>
              <a:rPr b="1" dirty="0" i="1" lang="en-US" sz="3400"/>
              <a:t>the patient  </a:t>
            </a:r>
          </a:p>
          <a:p>
            <a:pPr lvl="1"/>
            <a:r>
              <a:rPr b="1" dirty="0" i="1" lang="en-US" sz="3400"/>
              <a:t>And the patient’s family </a:t>
            </a:r>
          </a:p>
          <a:p>
            <a:pPr indent="0" marL="0">
              <a:buNone/>
            </a:pPr>
            <a:r>
              <a:rPr dirty="0" lang="en-US" sz="3600"/>
              <a:t>to provide accurate information around a few key patient identifiers: </a:t>
            </a:r>
          </a:p>
          <a:p>
            <a:pPr indent="0" marL="0">
              <a:buNone/>
            </a:pPr>
            <a:endParaRPr dirty="0" lang="en-US" sz="3600"/>
          </a:p>
          <a:p>
            <a:pPr indent="0" marL="0">
              <a:buNone/>
            </a:pPr>
            <a:r>
              <a:rPr dirty="0" lang="en-US" sz="3600"/>
              <a:t>For most EHRs </a:t>
            </a:r>
            <a:r>
              <a:rPr dirty="0" i="1" lang="en-US" sz="3600"/>
              <a:t>– </a:t>
            </a:r>
          </a:p>
          <a:p>
            <a:pPr lvl="2"/>
            <a:r>
              <a:rPr dirty="0" i="1" lang="en-US" sz="3600"/>
              <a:t>Correctly spelled </a:t>
            </a:r>
            <a:r>
              <a:rPr b="1" dirty="0" lang="en-US" sz="3600"/>
              <a:t>Name </a:t>
            </a:r>
          </a:p>
          <a:p>
            <a:pPr lvl="2"/>
            <a:r>
              <a:rPr dirty="0" lang="en-US" sz="3600"/>
              <a:t>the patient’s </a:t>
            </a:r>
            <a:r>
              <a:rPr b="1" dirty="0" lang="en-US" sz="3600"/>
              <a:t>DOB</a:t>
            </a:r>
            <a:r>
              <a:rPr dirty="0" lang="en-US" sz="3600"/>
              <a:t> and </a:t>
            </a:r>
          </a:p>
          <a:p>
            <a:pPr lvl="2"/>
            <a:r>
              <a:rPr b="1" dirty="0" i="1" lang="en-US" sz="3600"/>
              <a:t>phone #</a:t>
            </a:r>
            <a:r>
              <a:rPr b="1" dirty="0" lang="en-US" sz="3600"/>
              <a:t>  </a:t>
            </a:r>
          </a:p>
          <a:p>
            <a:pPr indent="0" lvl="2" marL="914400">
              <a:buNone/>
            </a:pPr>
            <a:endParaRPr b="1" dirty="0" lang="en-US" sz="3600"/>
          </a:p>
          <a:p>
            <a:pPr indent="0" marL="0">
              <a:buNone/>
            </a:pPr>
            <a:r>
              <a:rPr dirty="0" lang="en-US" sz="3800"/>
              <a:t> This basic information is typically enough to register the correct patient                                                                                                                  </a:t>
            </a:r>
          </a:p>
          <a:p>
            <a:pPr indent="0" marL="0">
              <a:buNone/>
            </a:pPr>
            <a:r>
              <a:rPr dirty="0" i="1" lang="en-US" sz="3800"/>
              <a:t>    (some may require additional information for confirmation.) </a:t>
            </a:r>
          </a:p>
          <a:p>
            <a:endParaRPr dirty="0" lang="en-US" sz="2600"/>
          </a:p>
          <a:p>
            <a:pPr indent="0" marL="0">
              <a:buNone/>
            </a:pPr>
            <a:r>
              <a:rPr dirty="0" lang="en-US" sz="2900"/>
              <a:t>                </a:t>
            </a:r>
            <a:r>
              <a:rPr dirty="0" lang="en-US" sz="2600"/>
              <a:t>The aim of this training is focused on the </a:t>
            </a:r>
            <a:r>
              <a:rPr b="1" dirty="0" lang="en-US" sz="2600" u="sng">
                <a:solidFill>
                  <a:schemeClr val="accent1">
                    <a:lumMod val="50000"/>
                  </a:schemeClr>
                </a:solidFill>
              </a:rPr>
              <a:t>quick arrival process </a:t>
            </a:r>
            <a:r>
              <a:rPr dirty="0" lang="en-US" sz="2600"/>
              <a:t>- not full registration, </a:t>
            </a:r>
          </a:p>
          <a:p>
            <a:pPr indent="0" marL="0">
              <a:buNone/>
            </a:pPr>
            <a:r>
              <a:rPr dirty="0" lang="en-US" sz="2600"/>
              <a:t>           which should be able to be completed at any time prior to the discharge or admission of a patient.</a:t>
            </a:r>
          </a:p>
          <a:p>
            <a:endParaRPr dirty="0" lang="en-US" sz="2600"/>
          </a:p>
        </p:txBody>
      </p:sp>
      <p:sp>
        <p:nvSpPr>
          <p:cNvPr id="2" name="Title 1"/>
          <p:cNvSpPr>
            <a:spLocks noGrp="1"/>
          </p:cNvSpPr>
          <p:nvPr>
            <p:ph type="title"/>
          </p:nvPr>
        </p:nvSpPr>
        <p:spPr>
          <a:xfrm>
            <a:off x="119704" y="193963"/>
            <a:ext cx="9963634" cy="1228344"/>
          </a:xfrm>
        </p:spPr>
        <p:txBody>
          <a:bodyPr numCol="1">
            <a:noAutofit/>
          </a:bodyPr>
          <a:lstStyle/>
          <a:p>
            <a:r>
              <a:rPr b="1" dirty="0" lang="en-US" sz="2800"/>
              <a:t>Key to Safety Features and Delivery of Safe Patient Care </a:t>
            </a:r>
            <a:br>
              <a:rPr b="1" dirty="0" lang="en-US" sz="2800"/>
            </a:br>
            <a:r>
              <a:rPr b="1" dirty="0" lang="en-US" sz="2800"/>
              <a:t>Starts at </a:t>
            </a:r>
            <a:r>
              <a:rPr b="1" dirty="0" lang="en-US" sz="2800" u="sng">
                <a:solidFill>
                  <a:schemeClr val="accent1"/>
                </a:solidFill>
              </a:rPr>
              <a:t>ED Registration/Patient Access</a:t>
            </a:r>
          </a:p>
        </p:txBody>
      </p:sp>
      <p:sp>
        <p:nvSpPr>
          <p:cNvPr id="4" name="Rectangle 3"/>
          <p:cNvSpPr/>
          <p:nvPr/>
        </p:nvSpPr>
        <p:spPr>
          <a:xfrm>
            <a:off x="482138" y="5760720"/>
            <a:ext cx="7547957" cy="648393"/>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endParaRPr lang="en-US"/>
          </a:p>
        </p:txBody>
      </p:sp>
    </p:spTree>
    <p:extLst>
      <p:ext uri="{BB962C8B-B14F-4D97-AF65-F5344CB8AC3E}">
        <p14:creationId xmlns:p14="http://schemas.microsoft.com/office/powerpoint/2010/main" val="1389472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81" y="285404"/>
            <a:ext cx="10430671" cy="1320800"/>
          </a:xfrm>
        </p:spPr>
        <p:txBody>
          <a:bodyPr numCol="1">
            <a:normAutofit fontScale="90000"/>
          </a:bodyPr>
          <a:lstStyle/>
          <a:p>
            <a:r>
              <a:rPr b="1" dirty="0" lang="en-US"/>
              <a:t>Standard Process for Data Handoff </a:t>
            </a:r>
            <a:br>
              <a:rPr b="1" dirty="0" lang="en-US"/>
            </a:br>
            <a:r>
              <a:rPr b="1" dirty="0" lang="en-US"/>
              <a:t>From EMS to ED Registration</a:t>
            </a:r>
            <a:br>
              <a:rPr dirty="0" lang="en-US"/>
            </a:br>
            <a:r>
              <a:rPr dirty="0" lang="en-US"/>
              <a:t> </a:t>
            </a:r>
          </a:p>
        </p:txBody>
      </p:sp>
      <p:pic>
        <p:nvPicPr>
          <p:cNvPr id="5" name="Content Placeholder 4"/>
          <p:cNvPicPr>
            <a:picLocks noChangeAspect="1" noGrp="1"/>
          </p:cNvPicPr>
          <p:nvPr>
            <p:ph idx="1"/>
          </p:nvPr>
        </p:nvPicPr>
        <p:blipFill>
          <a:blip r:embed="rId3"/>
          <a:stretch>
            <a:fillRect/>
          </a:stretch>
        </p:blipFill>
        <p:spPr>
          <a:xfrm>
            <a:off x="2112569" y="2848884"/>
            <a:ext cx="4752975" cy="3686175"/>
          </a:xfrm>
          <a:prstGeom prst="rect">
            <a:avLst/>
          </a:prstGeom>
          <a:ln w="53975">
            <a:solidFill>
              <a:schemeClr val="accent2"/>
            </a:solidFill>
          </a:ln>
        </p:spPr>
      </p:pic>
      <p:pic>
        <p:nvPicPr>
          <p:cNvPr id="4" name="Picture 3"/>
          <p:cNvPicPr>
            <a:picLocks noChangeAspect="1"/>
          </p:cNvPicPr>
          <p:nvPr/>
        </p:nvPicPr>
        <p:blipFill>
          <a:blip r:embed="rId4"/>
          <a:stretch>
            <a:fillRect/>
          </a:stretch>
        </p:blipFill>
        <p:spPr>
          <a:xfrm>
            <a:off x="6623573" y="5110605"/>
            <a:ext cx="1431377" cy="867501"/>
          </a:xfrm>
          <a:prstGeom prst="rect">
            <a:avLst/>
          </a:prstGeom>
          <a:ln cmpd="thickThin" w="28575">
            <a:solidFill>
              <a:schemeClr val="accent2">
                <a:lumMod val="40000"/>
                <a:lumOff val="60000"/>
              </a:schemeClr>
            </a:solidFill>
          </a:ln>
        </p:spPr>
      </p:pic>
      <p:sp>
        <p:nvSpPr>
          <p:cNvPr id="3" name="Rectangle 2"/>
          <p:cNvSpPr/>
          <p:nvPr/>
        </p:nvSpPr>
        <p:spPr>
          <a:xfrm>
            <a:off x="184682" y="1518616"/>
            <a:ext cx="11325339" cy="1569660"/>
          </a:xfrm>
          <a:prstGeom prst="rect">
            <a:avLst/>
          </a:prstGeom>
        </p:spPr>
        <p:txBody>
          <a:bodyPr numCol="1" wrap="square">
            <a:spAutoFit/>
          </a:bodyPr>
          <a:lstStyle/>
          <a:p>
            <a:r>
              <a:rPr dirty="0" lang="en-US" sz="3200">
                <a:solidFill>
                  <a:schemeClr val="accent1">
                    <a:lumMod val="50000"/>
                  </a:schemeClr>
                </a:solidFill>
              </a:rPr>
              <a:t>Having this information readily available can speed up patient care and treatment.</a:t>
            </a:r>
            <a:br>
              <a:rPr dirty="0" lang="en-US" sz="3200">
                <a:solidFill>
                  <a:schemeClr val="accent1">
                    <a:lumMod val="50000"/>
                  </a:schemeClr>
                </a:solidFill>
              </a:rPr>
            </a:br>
            <a:endParaRPr dirty="0" lang="en-US" sz="3200"/>
          </a:p>
        </p:txBody>
      </p:sp>
    </p:spTree>
    <p:extLst>
      <p:ext uri="{BB962C8B-B14F-4D97-AF65-F5344CB8AC3E}">
        <p14:creationId xmlns:p14="http://schemas.microsoft.com/office/powerpoint/2010/main" val="1746311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304" y="284176"/>
            <a:ext cx="11677879" cy="1508760"/>
          </a:xfrm>
          <a:solidFill>
            <a:schemeClr val="tx1"/>
          </a:solidFill>
        </p:spPr>
        <p:txBody>
          <a:bodyPr numCol="1">
            <a:normAutofit/>
          </a:bodyPr>
          <a:lstStyle/>
          <a:p>
            <a:r>
              <a:rPr b="1" dirty="0" lang="en-US" sz="4400">
                <a:solidFill>
                  <a:schemeClr val="bg2">
                    <a:lumMod val="90000"/>
                  </a:schemeClr>
                </a:solidFill>
                <a:effectLst>
                  <a:outerShdw algn="tl" blurRad="38100" dir="2700000" dist="38100">
                    <a:srgbClr val="000000">
                      <a:alpha val="43137"/>
                    </a:srgbClr>
                  </a:outerShdw>
                </a:effectLst>
              </a:rPr>
              <a:t>Help Get It Right - Save A Life!</a:t>
            </a:r>
            <a:br>
              <a:rPr b="1" dirty="0" lang="en-US">
                <a:solidFill>
                  <a:schemeClr val="accent1">
                    <a:lumMod val="50000"/>
                  </a:schemeClr>
                </a:solidFill>
              </a:rPr>
            </a:br>
            <a:r>
              <a:rPr dirty="0" lang="en-US"/>
              <a:t>EMS can help prevent errors!</a:t>
            </a:r>
            <a:endParaRPr b="1" dirty="0" lang="en-US">
              <a:solidFill>
                <a:schemeClr val="accent1">
                  <a:lumMod val="50000"/>
                </a:schemeClr>
              </a:solidFill>
            </a:endParaRPr>
          </a:p>
        </p:txBody>
      </p:sp>
      <p:sp>
        <p:nvSpPr>
          <p:cNvPr id="3" name="Content Placeholder 2"/>
          <p:cNvSpPr>
            <a:spLocks noGrp="1"/>
          </p:cNvSpPr>
          <p:nvPr>
            <p:ph idx="1"/>
          </p:nvPr>
        </p:nvSpPr>
        <p:spPr>
          <a:xfrm>
            <a:off x="236758" y="2010960"/>
            <a:ext cx="10846309" cy="3880773"/>
          </a:xfrm>
        </p:spPr>
        <p:txBody>
          <a:bodyPr numCol="1">
            <a:normAutofit/>
          </a:bodyPr>
          <a:lstStyle/>
          <a:p>
            <a:endParaRPr dirty="0" lang="en-US" sz="2400">
              <a:solidFill>
                <a:schemeClr val="accent1">
                  <a:lumMod val="50000"/>
                </a:schemeClr>
              </a:solidFill>
            </a:endParaRPr>
          </a:p>
          <a:p>
            <a:r>
              <a:rPr dirty="0" lang="en-US" sz="3200">
                <a:solidFill>
                  <a:schemeClr val="accent1">
                    <a:lumMod val="50000"/>
                  </a:schemeClr>
                </a:solidFill>
              </a:rPr>
              <a:t>Lets work to educate EMS providers, patients, ED Registration(Patient Access) and ED nurses and ED providers around the importance of this registration process to establish safe care throughout the ED visit, and potential hospitalization. </a:t>
            </a:r>
          </a:p>
          <a:p>
            <a:pPr indent="0" marL="0">
              <a:buNone/>
            </a:pPr>
            <a:r>
              <a:rPr dirty="0" lang="en-US" sz="3200">
                <a:solidFill>
                  <a:schemeClr val="accent1">
                    <a:lumMod val="50000"/>
                  </a:schemeClr>
                </a:solidFill>
              </a:rPr>
              <a:t> </a:t>
            </a:r>
          </a:p>
          <a:p>
            <a:endParaRPr dirty="0" lang="en-US"/>
          </a:p>
        </p:txBody>
      </p:sp>
    </p:spTree>
    <p:extLst>
      <p:ext uri="{BB962C8B-B14F-4D97-AF65-F5344CB8AC3E}">
        <p14:creationId xmlns:p14="http://schemas.microsoft.com/office/powerpoint/2010/main" val="1758773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019" y="268778"/>
            <a:ext cx="8596668" cy="1320800"/>
          </a:xfrm>
        </p:spPr>
        <p:txBody>
          <a:bodyPr numCol="1"/>
          <a:lstStyle/>
          <a:p>
            <a:r>
              <a:rPr dirty="0" lang="en-US"/>
              <a:t>Why Is This Important?</a:t>
            </a:r>
          </a:p>
        </p:txBody>
      </p:sp>
      <p:sp>
        <p:nvSpPr>
          <p:cNvPr id="3" name="Content Placeholder 2"/>
          <p:cNvSpPr>
            <a:spLocks noGrp="1"/>
          </p:cNvSpPr>
          <p:nvPr>
            <p:ph idx="1"/>
          </p:nvPr>
        </p:nvSpPr>
        <p:spPr>
          <a:xfrm>
            <a:off x="172010" y="1463040"/>
            <a:ext cx="10424291" cy="4206240"/>
          </a:xfrm>
        </p:spPr>
        <p:txBody>
          <a:bodyPr numCol="1">
            <a:normAutofit/>
          </a:bodyPr>
          <a:lstStyle/>
          <a:p>
            <a:pPr indent="0" marL="0">
              <a:buNone/>
            </a:pPr>
            <a:r>
              <a:rPr dirty="0" lang="en-US"/>
              <a:t>The following are several risks that emerge when patient identification and matching fall short.</a:t>
            </a:r>
          </a:p>
          <a:p>
            <a:pPr indent="0" marL="0">
              <a:buNone/>
            </a:pPr>
            <a:endParaRPr dirty="0" lang="en-US"/>
          </a:p>
          <a:p>
            <a:r>
              <a:rPr b="1" dirty="0" lang="en-US"/>
              <a:t>Patient safety lapses.</a:t>
            </a:r>
            <a:r>
              <a:rPr dirty="0" lang="en-US"/>
              <a:t> Proper selection of the medical record at the time of registration is essential for organizations to realize the clinical benefits of their electronic health records </a:t>
            </a:r>
          </a:p>
          <a:p>
            <a:r>
              <a:rPr dirty="0" i="1" lang="en-US"/>
              <a:t>“If the physician does not have all of a patient’s history because we give the patient a new medical record—or worse, we overlay that patient into another patient’s record—there is a deficit of information, </a:t>
            </a:r>
            <a:r>
              <a:rPr b="1" dirty="0" i="1" lang="en-US"/>
              <a:t>which impedes the physician’s ability to make proper decisions</a:t>
            </a:r>
            <a:r>
              <a:rPr dirty="0" i="1" lang="en-US"/>
              <a:t>.”</a:t>
            </a:r>
          </a:p>
          <a:p>
            <a:r>
              <a:rPr dirty="0" i="1" lang="en-US"/>
              <a:t> These errors have resulted in </a:t>
            </a:r>
            <a:r>
              <a:rPr b="1" dirty="0" i="1" lang="en-US"/>
              <a:t>duplicate therapies</a:t>
            </a:r>
            <a:r>
              <a:rPr dirty="0" i="1" lang="en-US"/>
              <a:t>, </a:t>
            </a:r>
            <a:r>
              <a:rPr b="1" dirty="0" i="1" lang="en-US"/>
              <a:t>wrong-site or wrong-person surgery</a:t>
            </a:r>
            <a:r>
              <a:rPr dirty="0" i="1" lang="en-US"/>
              <a:t>, </a:t>
            </a:r>
            <a:r>
              <a:rPr b="1" dirty="0" i="1" lang="en-US"/>
              <a:t>potential allergic reactions, medication dosing errors</a:t>
            </a:r>
            <a:r>
              <a:rPr dirty="0" i="1" lang="en-US"/>
              <a:t>, and </a:t>
            </a:r>
            <a:r>
              <a:rPr b="1" dirty="0" i="1" lang="en-US"/>
              <a:t>other patient safety issues</a:t>
            </a:r>
            <a:r>
              <a:rPr dirty="0" i="1" lang="en-US"/>
              <a:t>.”</a:t>
            </a:r>
          </a:p>
        </p:txBody>
      </p:sp>
      <p:sp>
        <p:nvSpPr>
          <p:cNvPr id="4" name="Rectangle 3"/>
          <p:cNvSpPr/>
          <p:nvPr/>
        </p:nvSpPr>
        <p:spPr>
          <a:xfrm>
            <a:off x="2480107" y="5894754"/>
            <a:ext cx="4746492" cy="646331"/>
          </a:xfrm>
          <a:prstGeom prst="rect">
            <a:avLst/>
          </a:prstGeom>
        </p:spPr>
        <p:txBody>
          <a:bodyPr numCol="1" wrap="none">
            <a:spAutoFit/>
          </a:bodyPr>
          <a:lstStyle/>
          <a:p>
            <a:r>
              <a:rPr dirty="0" lang="en-US">
                <a:hlinkClick r:id="rId3"/>
              </a:rPr>
              <a:t>https://www.hfma.org/PatientID/?trackref=auto</a:t>
            </a:r>
            <a:endParaRPr dirty="0" lang="en-US"/>
          </a:p>
          <a:p>
            <a:endParaRPr dirty="0" lang="en-US"/>
          </a:p>
        </p:txBody>
      </p:sp>
    </p:spTree>
    <p:extLst>
      <p:ext uri="{BB962C8B-B14F-4D97-AF65-F5344CB8AC3E}">
        <p14:creationId xmlns:p14="http://schemas.microsoft.com/office/powerpoint/2010/main" val="2763961150"/>
      </p:ext>
    </p:extLst>
  </p:cSld>
  <p:clrMapOvr>
    <a:masterClrMapping/>
  </p:clrMapOvr>
</p:sld>
</file>

<file path=ppt/theme/theme1.xml><?xml version="1.0" encoding="utf-8"?>
<a:theme xmlns:a="http://schemas.openxmlformats.org/drawingml/2006/main" name="Facet">
  <a:themeElements>
    <a:clrScheme name="Facet">
      <a:dk1>
        <a:sysClr lastClr="000000" val="windowText"/>
      </a:dk1>
      <a:lt1>
        <a:sysClr lastClr="FFFFFF" val="window"/>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panose="020B0603020202020204"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panose="020B0603020202020204"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algn="ctr" cap="rnd" cmpd="sng" w="12700">
          <a:solidFill>
            <a:schemeClr val="phClr"/>
          </a:solidFill>
          <a:prstDash val="solid"/>
        </a:ln>
        <a:ln algn="ctr" cap="rnd" cmpd="sng" w="19050">
          <a:solidFill>
            <a:schemeClr val="phClr"/>
          </a:solidFill>
          <a:prstDash val="solid"/>
        </a:ln>
        <a:ln algn="ctr" cap="rnd" cmpd="sng" w="25400">
          <a:solidFill>
            <a:schemeClr val="phClr"/>
          </a:solidFill>
          <a:prstDash val="solid"/>
        </a:ln>
      </a:lnStyleLst>
      <a:effectStyleLst>
        <a:effectStyle>
          <a:effectLst/>
        </a:effectStyle>
        <a:effectStyle>
          <a:effectLst>
            <a:outerShdw blurRad="38100" dir="5400000" dist="25400" rotWithShape="0">
              <a:srgbClr val="000000">
                <a:alpha val="35000"/>
              </a:srgbClr>
            </a:outerShdw>
          </a:effectLst>
        </a:effectStyle>
        <a:effectStyle>
          <a:effectLst>
            <a:outerShdw blurRad="50800" dir="5400000" dist="38100" rotWithShape="0">
              <a:srgbClr val="000000">
                <a:alpha val="35000"/>
              </a:srgbClr>
            </a:outerShdw>
          </a:effectLst>
          <a:scene3d>
            <a:camera prst="orthographicFront">
              <a:rot lat="0" lon="0" rev="0"/>
            </a:camera>
            <a:lightRig dir="tl" rig="threePt"/>
          </a:scene3d>
          <a:sp3d prstMaterial="plastic">
            <a:bevelT h="0" w="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b="100000" l="50000" r="100000" t="50000"/>
          </a:path>
        </a:gradFill>
      </a:bgFillStyleLst>
    </a:fmtScheme>
  </a:themeElements>
  <a:objectDefaults/>
  <a:extraClrSchemeLst/>
  <a:extLst>
    <a:ext uri="{05A4C25C-085E-4340-85A3-A5531E510DB2}">
      <thm15:themeFamily xmlns:thm15="http://schemas.microsoft.com/office/thememl/2012/main" id="{C0C680CD-088A-49FC-A102-D699147F32B2}" name="Facet" vid="{0B5AB586-D108-4FC1-8368-649FE654B894}"/>
    </a:ext>
  </a:extLst>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panose="020F0302020204030204"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panose="020F0502020204030204"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algn="ctr" cap="flat" cmpd="sng" w="6350">
          <a:solidFill>
            <a:schemeClr val="phClr"/>
          </a:solidFill>
          <a:prstDash val="solid"/>
          <a:miter lim="800000"/>
        </a:ln>
        <a:ln algn="ctr" cap="flat" cmpd="sng" w="12700">
          <a:solidFill>
            <a:schemeClr val="phClr"/>
          </a:solidFill>
          <a:prstDash val="solid"/>
          <a:miter lim="800000"/>
        </a:ln>
        <a:ln algn="ctr" cap="flat" cmpd="sng" w="19050">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Words>1454</Words>
  <Paragraphs>144</Paragraphs>
  <Slides>17</Slides>
  <Notes>8</Notes>
  <TotalTime>1819</TotalTime>
  <HiddenSlides>0</HiddenSlides>
  <MMClips>0</MMClips>
  <ScaleCrop>false</ScaleCrop>
  <HeadingPairs>
    <vt:vector baseType="variant" size="6">
      <vt:variant>
        <vt:lpstr>Fonts Used</vt:lpstr>
      </vt:variant>
      <vt:variant>
        <vt:i4>5</vt:i4>
      </vt:variant>
      <vt:variant>
        <vt:lpstr>Theme</vt:lpstr>
      </vt:variant>
      <vt:variant>
        <vt:i4>1</vt:i4>
      </vt:variant>
      <vt:variant>
        <vt:lpstr>Slide Titles</vt:lpstr>
      </vt:variant>
      <vt:variant>
        <vt:i4>17</vt:i4>
      </vt:variant>
    </vt:vector>
  </HeadingPairs>
  <TitlesOfParts>
    <vt:vector baseType="lpstr" size="23">
      <vt:lpstr>Arial</vt:lpstr>
      <vt:lpstr>Calibri</vt:lpstr>
      <vt:lpstr>Trebuchet MS</vt:lpstr>
      <vt:lpstr>Wingdings</vt:lpstr>
      <vt:lpstr>Wingdings 3</vt:lpstr>
      <vt:lpstr>Facet</vt:lpstr>
      <vt:lpstr>Key to Safety Features in the Electronic Health Record (EHR) – Register the Correct Patient</vt:lpstr>
      <vt:lpstr>Objectives</vt:lpstr>
      <vt:lpstr>PowerPoint Presentation</vt:lpstr>
      <vt:lpstr>Registering the Correct Patient- Fostering a Culture of Safety</vt:lpstr>
      <vt:lpstr>Barriers to Getting Correct Patient Information Right!</vt:lpstr>
      <vt:lpstr>Key to Safety Features and Delivery of Safe Patient Care  Starts at ED Registration/Patient Access</vt:lpstr>
      <vt:lpstr>Standard Process for Data Handoff  From EMS to ED Registration</vt:lpstr>
      <vt:lpstr>Help Get It Right - Save A Life! EMS can help prevent errors!</vt:lpstr>
      <vt:lpstr>Why Is This Important?</vt:lpstr>
      <vt:lpstr>PowerPoint Presentation</vt:lpstr>
      <vt:lpstr>Delays in Care and Clean up…</vt:lpstr>
      <vt:lpstr>Direct To Specialty Areas</vt:lpstr>
      <vt:lpstr>Emergency Preparedness and Preparing for an Influx of Patients</vt:lpstr>
      <vt:lpstr>THE TAKEAWAY…. Patients ALWAYS Need To Be Registered In The System!</vt:lpstr>
      <vt:lpstr>Help Get It Right - Save A Life!</vt:lpstr>
      <vt:lpstr>Conclusion - Review</vt:lpstr>
      <vt:lpstr>Innovative New options and Future Technology… Correct Patient Information – Help Get It Right -  Save a Life !</vt:lpstr>
    </vt:vector>
  </TitlesOfParts>
  <LinksUpToDate>false</LinksUpToDate>
  <SharedDoc>false</SharedDoc>
  <HyperlinksChanged>false</HyperlinksChanged>
  <Application>Microsoft Office PowerPoint</Application>
  <AppVersion>16.0000</AppVersion>
  <PresentationFormat>Widescreen</PresentationFormat>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2017-06-19T20:51:57Z</dcterms:created>
  <dc:creator>King, Alice,R.N.</dc:creator>
  <cp:lastModifiedBy>King, Alice,R.N.</cp:lastModifiedBy>
  <dcterms:modified xsi:type="dcterms:W3CDTF">2018-01-29T19:34:14Z</dcterms:modified>
  <cp:revision>83</cp:revision>
  <dc:title>PowerPoint Presentation</dc:title>
</cp:coreProperties>
</file>